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8" r:id="rId4"/>
    <p:sldId id="264" r:id="rId5"/>
    <p:sldId id="276" r:id="rId6"/>
    <p:sldId id="270" r:id="rId7"/>
    <p:sldId id="272" r:id="rId8"/>
    <p:sldId id="273" r:id="rId9"/>
    <p:sldId id="274" r:id="rId10"/>
    <p:sldId id="275" r:id="rId11"/>
    <p:sldId id="260" r:id="rId12"/>
    <p:sldId id="261" r:id="rId13"/>
    <p:sldId id="266" r:id="rId14"/>
    <p:sldId id="267" r:id="rId15"/>
    <p:sldId id="277" r:id="rId16"/>
    <p:sldId id="268" r:id="rId17"/>
    <p:sldId id="269" r:id="rId18"/>
    <p:sldId id="265" r:id="rId19"/>
    <p:sldId id="278" r:id="rId20"/>
    <p:sldId id="263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70000"/>
  </p:normalViewPr>
  <p:slideViewPr>
    <p:cSldViewPr snapToGrid="0" snapToObjects="1">
      <p:cViewPr varScale="1">
        <p:scale>
          <a:sx n="77" d="100"/>
          <a:sy n="77" d="100"/>
        </p:scale>
        <p:origin x="19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25T10:06:49.0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183 919 24575,'81'-12'0,"0"1"0,-1 0 0,1 0 0,16 7 0,3 0 0,-24-5 0,12-4 0,4-2 0,-5 2 0,-12 4-1016,17 4 1,-15 1 1015,-23-3 0,-5-2 0,24-7 653,-19 7-653,-3 2 336,-15 7-336,-2 0 0,0 0 0,2 0 1042,7 0-1042,0 0 0,0 0 0,1 0 0,-9 0 0,-1-6 0,-13-15 0,-2-2 0,-4-18 0,-8 5 0,0-7 0,-2 7 0,3-6 0,6 7 0,0-9 0,0 8 0,0 2 0,5 14 0,-5 1 0,4 7 0,-6 5 0,0 2 0,0-1 0,-16 5 0,-31-5 0,-45 6 0,19 0 0,-6 0-1230,-14 0 0,-6 0 1230,22 0 0,-3 0 0,0 0 0,-3 0 0,-2 0 0,-1 0-865,-9 0 1,-2 0-1,2 0 865,8 0 0,2 0 0,1 0 0,-25 0 0,2 0-604,6 0 1,6 0 603,23 0 0,4 0-137,-7 0 0,2 0 137,-25 7 1903,22 2-1903,19 11 2665,17 1-2665,9 5 1572,11 8-1572,-3-6 395,9 6-395,-4-1 0,6-4 0,0-2 0,0-9 0,0-6 0,5 0 0,25-5 0,10-2 0,32-5 0,4-8 0,8-9 0,1-2 0,0-6 0,-9 16 0,6 1 0,-6 8 0,-1 0 0,7 0 0,-16 0 0,6 0 0,-9 0 0,-9 0 0,-2 0 0,-17 0 0,-7 0 0,-10-5 0,-5-8 0,-7-7 0,0-7 0,-6 1 0,0 0 0,0 5 0,0-3 0,0 10 0,0-4 0,-5 6 0,-25-2 0,-1 7 0,-40-8 0,4 13 0,-8-5 0,-8 7 0,8 0 0,-10 0 0,18 0 0,-4 7 0,26 7 0,0 8 0,11 5 0,13 0 0,2-1 0,12-6 0,1-2 0,6-6 0,0 0 0,0 0 0,19-6 0,14 0 0,21-6 0,9 0 0,10 0 0,-8 0 0,7 0 0,12-17-1422,5 5 1422,-9-2 0,4-1-1043,-18 6 0,3-1 1043,1-1 0,6-1 0,0 2-1004,-8 1 0,0 0 0,3 2 1004,18-2 0,3 2 0,0-1 0,-4 0 0,-1 0 0,-2 3 0,-13 3 0,-1 2 0,-1-1-451,0-2 0,0-1 1,-6 1 450,4-2 0,-4 1 316,8 3 1,-3 0-317,21-8 1627,-42 4-1627,-23 3 3208,-57-10-3208,-33 11 0,9-3 0,-3 1 507,2 3 1,0 0-508,-9 0 0,0 0 0,9 0 0,0 0 0,-11 0 0,-1 0 0,1 0 0,-2 0-716,-12 0 0,-1 0 716,5 0 0,-2 0 0,-10 0 0,-1 0 0,-2 0 0,4 0 0,16 0 0,0 0-635,-8 0 0,0 0 635,17 0 0,3 0-77,3 0 1,2 0 76,-33 0 786,27 0-786,26 6 1808,14 1-1808,10 5 1459,12 0-1459,0 6 191,0 2-191,38 10 0,9 1 0,38 10 0,-10-6-311,-28-15 1,-1 2 310,32 18 0,-30-21 0,0 0 0,27 14 0,-2-9 0,-10-9 0,21 2 0,-6 0-548,-27-11 0,5-2 548,4 0 0,4-1-983,12 2 0,4 0 983,13 1 0,-1 0 0,-11 4 0,-2 1-327,3-1 0,-3 0 327,-22-1 0,-2 1-112,1-1 0,-2 0 112,32 1 930,-29 3-930,-21-12 1973,-45 5-1973,-19-20 1374,-29-3-1374,-6-15 284,9 2-284,9 1 0,11 7 0,7-3 0,7 11 0,7-11 0,2 5 0,9-7 0,-4 7 0,6-5 0,0 11 0,0-4 0,12 11 0,10 2 0,23 5 0,0 0 0,7 0 0,-9 0 0,1 0 0,-1 0 0,-7 0 0,-3 0 0,-6 0 0,-7 0 0,-2 0 0,-6 0 0,-11 0 0,-35 0 0,-41 0 0,15 0 0,-7 0-1255,-22 0 1,-6 0 1254,29-1 0,-1 1 0,-4 1-860,-17 2 0,-5 1 0,5 0 860,-12 1 0,1 2 0,13 0 0,-4 1 0,8 1 0,-1 1 0,4 0-443,-8 1 1,3-1 442,23-1 0,7 0 0,-13 7 0,36-2 2025,47-7-2025,19-2 0,61-5 0,-39 0 0,4 0 885,15 0 1,0 0-886,-15 0 0,-1 0 0,6 0 0,-2 0 0,25 0 733,9 0-733,-11 0 0,-23 0 0,-12 0 0,-23-5 0,3-8 0,-18-7 1041,5-7-1041,-6 1 404,0 6-404,-1 1 0,0 7 0,-5 0 0,3 0 0,-18 6 0,-27 0 0,-34 6 0,15 0 0,-3 0-620,-35 0 620,28 0 0,-1 0 0,12 0 0,1 0 0,-10 0 0,-1 0 0,6 4 0,3 0 0,-32-2 0,29 11 0,21-12 0,45 5 0,39-6 0,47 0 0,-21-4 0,5-2-1305,5 6 1,4-2 1304,-17-4 0,3-2 0,-4 1 0,7 6 0,-2 0-375,21-5 1,-4 1 374,-38 5 0,-2 0-70,11 0 0,-2 0 70,17 0 0,-17 0 0,-31 0 2475,-5 0-2475,-13 0 1469,-5-5-1469,-30-3 174,-22 2-174,-41-1 0,9 6 0,-6 2 0,10-1 0,-3 0-721,10-1 1,-4 1 0,3 1 720,-18 2 0,4 3 0,15 1 0,1 3-480,-9 7 1,4 5 479,23 0 0,3 1 0,-7-1 0,3 1 0,-8 15 0,19-9 0,23-10 2048,9 0-2048,5-8 1072,19 2-1072,13-6 0,32 0 0,11-7 0,10 0 0,0 0 0,0 0 0,0-8 0,-10 6 0,-11-12 0,-3 13 0,-7-6 0,30 7 0,5 0-412,-29 0 1,1 0 411,31 0 0,-34 0 0,-1 0 0,21 0-117,8 0 117,-13 0 0,-26 0 0,-11 0 0,-58 0 0,-71 0 0,0 0 0,-10 0-1116,34 0 1,0-1 0,-6 2 1115,-9 1 0,-9 1 0,0 1 0,8 0 0,7-1 0,6 1 0,-5 2 0,-7 4 0,-6 3 0,-2 1 0,5-1 0,-9 0 0,3 1 0,0 1 0,19 0 0,-2 2 0,2-1 0,1-2 0,-8 0 0,2-2 0,2 0-509,6 2 1,1 1-1,6-2 509,-3-2 0,5 0-80,2 2 1,4 1 79,-24 2 0,65-7 0,35-4 3731,40-12-3731,15-3 0,10-7 501,-25 7 1,2 1-502,-11 4 0,3 0 0,18 0 0,3 1 0,-12 4 0,-2 0 0,-3 0 0,-1 0 0,3 0 0,-1 0-246,39 0 246,1 0 0,-13 0 0,-22 0 0,-20 0 0,-16-5 0,-10 3 0,-12-15 1002,0-5-1002,-34-9 0,-17-14 0,-42 1-539,33 16 1,-3 1 538,-3-3 0,-5 3 0,-14-1 0,-6 3-1308,-7 3 1,-3 3 1307,27 7 0,0 1 0,2 2 0,-18 2 0,3 1-437,-1-4 1,5 1 436,25 8 0,2 0-57,-6-7 0,1 0 57,-22 6 1261,23-12-1261,31 7 2659,12-5-2659,27 5 1089,16-5-1089,11 11 151,18-6-151,-7 7 0,1 0 0,5 0 0,-5 0 0,17 0 0,-6 0 0,7 0 0,-10 0 0,-9 0 0,-10 0 0,-10 0 0,-14 0 0,-7 5 0,-8 1 0,-29 6 0,-30 3 0,-31 1 0,-4 1-445,37-5 1,-1 2 444,-36 13 0,40-10 0,0 2 0,-1-2 0,3 1 0,-19 13 0,4 0 0,33-3 0,8-7 0,15-3 0,6-6 889,12 0-889,18-5 0,17-1 0,26-6 0,-8-7 0,18-3 0,-18-13 0,8-2 0,-19 1 0,-2 2 0,-8 7 0,-1 7 0,0 2 0,0 6 0,1 0 0,-1 0 0,9 0 0,2 0 0,9 0 0,-9 0 0,-2 0 0,-17 0 0,-7 0 0,-10 0 0,-17-5 0,-25-4 0,-16 3 0,-23-8 0,-10 12 0,8-5 0,-18 7 0,18 0 0,2 0 0,10 0 0,18 0 0,7-6 0,10 0 0,11-6 0,1 0 0,6-7 0,0 5 0,0-11 0,28 10 0,7 2 0,28-2 0,0 14 0,0-6 0,0 7 0,0 0 0,-9 0 0,-10 0 0,-2 0 0,-20 0 0,3 0 0,-13 0 0,-5-6 0,-2-1 0,-5-5 0,-38-10 0,1-1 0,-36-2 0,0-6 0,-2 12 0,-10-6 0,9 9 0,3-7 0,19 5 0,2-4 0,16 8 0,8-5 0,9 4 0,12-10 0,1 12 0,6-6 0,0 7 0,0 0 0,6 5 0,14 2 0,2 5 0,12 0 0,-8 0 0,1 0 0,7 0 0,-6 0 0,13 0 0,-13 0 0,14 0 0,2 0 0,2 0 0,6-6 0,-1-3 0,-5 1 0,6-6 0,-17 13 0,6-12 0,-12 11 0,4-4 0,-6 6 0,-1 0 0,-6 0 0,-2 0 0,-6 0 0,-10 0 0,-36 0 0,-30 8 0,-14 1 0,20 3 0,-1 3-472,-22 12 472,22-9 0,-1 1 0,-27 15 0,9-1 0,16-2 0,27-3 0,12-7 0,12 3 0,11-10 0,0 4 0,11-12 472,20 0-472,16-6 0,16 0 0,9 0 0,-6 0 0,-2 0 0,-13 0 0,-7 0 0,-1 0 0,0 0 0,1 0 0,-1 0 0,19 7 0,-6 2 0,17 7 0,0 1 0,2-1 0,0-7 0,-11 5 0,-20-12 0,-10 4 0,-14-6 0,-7-10 0,-7 7 0,-6-8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25T10:06:50.2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24575,'22'7'0,"-5"-1"0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CE7481-E62C-CE47-8569-1B0A59FCE4EC}" type="datetimeFigureOut">
              <a:rPr kumimoji="1" lang="zh-CN" altLang="en-US" smtClean="0"/>
              <a:t>2019/12/25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DD990F-2B29-904D-AB30-EA31571129A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327081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大家好，现在我来介绍一下我的项目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项目的名称是</a:t>
            </a:r>
            <a:r>
              <a:rPr kumimoji="1" lang="en-US" altLang="zh-CN" dirty="0"/>
              <a:t>cornerstone</a:t>
            </a:r>
            <a:r>
              <a:rPr kumimoji="1" lang="zh-CN" altLang="en-US" dirty="0"/>
              <a:t>，也就是基石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DD990F-2B29-904D-AB30-EA31571129AB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79670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DD990F-2B29-904D-AB30-EA31571129AB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022852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err="1"/>
              <a:t>Csdn</a:t>
            </a:r>
            <a:r>
              <a:rPr kumimoji="1" lang="zh-CN" altLang="en-US" dirty="0"/>
              <a:t>民科都不多。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DD990F-2B29-904D-AB30-EA31571129AB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132251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err="1"/>
              <a:t>Csdn</a:t>
            </a:r>
            <a:r>
              <a:rPr kumimoji="1" lang="zh-CN" altLang="en-US" dirty="0"/>
              <a:t>民科都不多。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DD990F-2B29-904D-AB30-EA31571129AB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140743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err="1"/>
              <a:t>Csdn</a:t>
            </a:r>
            <a:r>
              <a:rPr kumimoji="1" lang="zh-CN" altLang="en-US" dirty="0"/>
              <a:t>民科都不多。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DD990F-2B29-904D-AB30-EA31571129AB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92857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err="1"/>
              <a:t>Csdn</a:t>
            </a:r>
            <a:r>
              <a:rPr kumimoji="1" lang="zh-CN" altLang="en-US" dirty="0"/>
              <a:t>民科都不多。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DD990F-2B29-904D-AB30-EA31571129AB}" type="slidenum">
              <a:rPr kumimoji="1" lang="zh-CN" altLang="en-US" smtClean="0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857295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err="1"/>
              <a:t>Csdn</a:t>
            </a:r>
            <a:r>
              <a:rPr kumimoji="1" lang="zh-CN" altLang="en-US" dirty="0"/>
              <a:t>民科都不多。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DD990F-2B29-904D-AB30-EA31571129AB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510295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err="1"/>
              <a:t>Csdn</a:t>
            </a:r>
            <a:r>
              <a:rPr kumimoji="1" lang="zh-CN" altLang="en-US" dirty="0"/>
              <a:t>民科都不多。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DD990F-2B29-904D-AB30-EA31571129AB}" type="slidenum">
              <a:rPr kumimoji="1" lang="zh-CN" altLang="en-US" smtClean="0"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851045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我的想法其实来源于我的两个室友，啊她今天没来，</a:t>
            </a:r>
            <a:endParaRPr kumimoji="1" lang="en-US" altLang="zh-CN" dirty="0"/>
          </a:p>
          <a:p>
            <a:r>
              <a:rPr kumimoji="1" lang="zh-CN" altLang="en-US" dirty="0"/>
              <a:t>由于要准备出国，她们每天都要背单词，但是由于咸鱼了</a:t>
            </a:r>
            <a:r>
              <a:rPr kumimoji="1" lang="en-US" altLang="zh-CN" dirty="0"/>
              <a:t>4</a:t>
            </a:r>
            <a:r>
              <a:rPr kumimoji="1" lang="zh-CN" altLang="en-US" dirty="0"/>
              <a:t>年很难再恢复高中时为自己而学习的冲劲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我就看着她们俩每天催促对方背单词，所以就有了个想法，我们现在有很多打卡</a:t>
            </a:r>
            <a:r>
              <a:rPr kumimoji="1" lang="en-US" altLang="zh-CN" dirty="0"/>
              <a:t>app</a:t>
            </a:r>
            <a:r>
              <a:rPr kumimoji="1" lang="zh-CN" altLang="en-US" dirty="0"/>
              <a:t>，但是没有什么监督系统，所以我就想做一个组队竞争的打卡</a:t>
            </a:r>
            <a:r>
              <a:rPr kumimoji="1" lang="en-US" altLang="zh-CN" dirty="0"/>
              <a:t>app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DD990F-2B29-904D-AB30-EA31571129AB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248619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DD990F-2B29-904D-AB30-EA31571129AB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280180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DD990F-2B29-904D-AB30-EA31571129AB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747585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DD990F-2B29-904D-AB30-EA31571129AB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198290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DD990F-2B29-904D-AB30-EA31571129AB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631678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DD990F-2B29-904D-AB30-EA31571129AB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824757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DD990F-2B29-904D-AB30-EA31571129AB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288420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DD990F-2B29-904D-AB30-EA31571129AB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496896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12/25/19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12/25/19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言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47F38-B617-4D2F-AE0A-013F0C4D2C57}" type="datetimeFigureOut">
              <a:rPr lang="en-US" dirty="0"/>
              <a:t>12/25/19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dirty="0"/>
              <a:t>12/25/19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12/25/19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12/25/19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12/25/19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12/25/19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12/25/19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12/25/19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8" r:id="rId2"/>
    <p:sldLayoutId id="2147483651" r:id="rId3"/>
    <p:sldLayoutId id="2147483669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5" Type="http://schemas.openxmlformats.org/officeDocument/2006/relationships/image" Target="../media/image24.png"/><Relationship Id="rId4" Type="http://schemas.openxmlformats.org/officeDocument/2006/relationships/customXml" Target="../ink/ink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D166D4-BC3D-734E-8683-D32F87DA45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91035" y="1913467"/>
            <a:ext cx="6815669" cy="1515533"/>
          </a:xfrm>
        </p:spPr>
        <p:txBody>
          <a:bodyPr/>
          <a:lstStyle/>
          <a:p>
            <a:r>
              <a:rPr kumimoji="1" lang="zh-CN" altLang="en-US" dirty="0"/>
              <a:t> </a:t>
            </a:r>
            <a:r>
              <a:rPr kumimoji="1" lang="en-US" altLang="zh-CN" dirty="0">
                <a:solidFill>
                  <a:schemeClr val="accent1"/>
                </a:solidFill>
                <a:latin typeface="Ayuthaya" pitchFamily="2" charset="-34"/>
                <a:ea typeface="Ayuthaya" pitchFamily="2" charset="-34"/>
                <a:cs typeface="Ayuthaya" pitchFamily="2" charset="-34"/>
              </a:rPr>
              <a:t>cornerstone</a:t>
            </a:r>
            <a:br>
              <a:rPr kumimoji="1" lang="en-US" altLang="zh-CN" dirty="0">
                <a:latin typeface="Ayuthaya" pitchFamily="2" charset="-34"/>
                <a:ea typeface="Ayuthaya" pitchFamily="2" charset="-34"/>
                <a:cs typeface="Ayuthaya" pitchFamily="2" charset="-34"/>
              </a:rPr>
            </a:br>
            <a:r>
              <a:rPr kumimoji="1" lang="en-US" altLang="zh-CN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							</a:t>
            </a:r>
            <a:r>
              <a:rPr kumimoji="1" lang="zh-CN" altLang="en-US" sz="2400" dirty="0">
                <a:solidFill>
                  <a:schemeClr val="accent3"/>
                </a:solidFill>
              </a:rPr>
              <a:t>靠自觉</a:t>
            </a:r>
            <a:r>
              <a:rPr kumimoji="1" lang="zh-CN" altLang="en-US" sz="2400" dirty="0">
                <a:solidFill>
                  <a:schemeClr val="accent3"/>
                </a:solidFill>
                <a:latin typeface="Ayuthaya" pitchFamily="2" charset="-34"/>
                <a:cs typeface="Ayuthaya" pitchFamily="2" charset="-34"/>
              </a:rPr>
              <a:t>？ </a:t>
            </a:r>
            <a:r>
              <a:rPr kumimoji="1" lang="en-US" altLang="zh-CN" sz="2400" dirty="0">
                <a:solidFill>
                  <a:schemeClr val="accent3"/>
                </a:solidFill>
                <a:latin typeface="Ayuthaya" pitchFamily="2" charset="-34"/>
                <a:ea typeface="Ayuthaya" pitchFamily="2" charset="-34"/>
                <a:cs typeface="Ayuthaya" pitchFamily="2" charset="-34"/>
              </a:rPr>
              <a:t>Naïve</a:t>
            </a:r>
            <a:endParaRPr kumimoji="1" lang="zh-CN" altLang="en-US" sz="2400" dirty="0">
              <a:solidFill>
                <a:schemeClr val="accent3"/>
              </a:solidFill>
              <a:latin typeface="Ayuthaya" pitchFamily="2" charset="-34"/>
              <a:cs typeface="Ayuthaya" pitchFamily="2" charset="-34"/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84F16B9-8B7F-F540-A5A4-699A1E0266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81068" y="3897627"/>
            <a:ext cx="7137402" cy="1515533"/>
          </a:xfrm>
        </p:spPr>
        <p:txBody>
          <a:bodyPr>
            <a:normAutofit fontScale="70000" lnSpcReduction="20000"/>
          </a:bodyPr>
          <a:lstStyle/>
          <a:p>
            <a:r>
              <a:rPr kumimoji="1" lang="en-US" altLang="zh-CN" dirty="0"/>
              <a:t>				</a:t>
            </a:r>
            <a:endParaRPr kumimoji="1" lang="en-US" altLang="zh-CN" dirty="0">
              <a:latin typeface="Ayuthaya" pitchFamily="2" charset="-34"/>
              <a:ea typeface="Ayuthaya" pitchFamily="2" charset="-34"/>
              <a:cs typeface="Ayuthaya" pitchFamily="2" charset="-34"/>
            </a:endParaRPr>
          </a:p>
          <a:p>
            <a:r>
              <a:rPr kumimoji="1" lang="en-US" altLang="zh-CN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				</a:t>
            </a:r>
            <a:r>
              <a:rPr kumimoji="1"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yuthaya" pitchFamily="2" charset="-34"/>
                <a:ea typeface="Ayuthaya" pitchFamily="2" charset="-34"/>
                <a:cs typeface="Ayuthaya" pitchFamily="2" charset="-34"/>
              </a:rPr>
              <a:t>移动互联网 </a:t>
            </a:r>
            <a:r>
              <a:rPr kumimoji="1" lang="en-US" altLang="zh-CN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yuthaya" pitchFamily="2" charset="-34"/>
                <a:ea typeface="Ayuthaya" pitchFamily="2" charset="-34"/>
                <a:cs typeface="Ayuthaya" pitchFamily="2" charset="-34"/>
              </a:rPr>
              <a:t>pj</a:t>
            </a:r>
            <a:r>
              <a:rPr kumimoji="1"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yuthaya" pitchFamily="2" charset="-34"/>
                <a:ea typeface="Ayuthaya" pitchFamily="2" charset="-34"/>
                <a:cs typeface="Ayuthaya" pitchFamily="2" charset="-34"/>
              </a:rPr>
              <a:t>期末汇报</a:t>
            </a:r>
            <a:endParaRPr kumimoji="1"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Ayuthaya" pitchFamily="2" charset="-34"/>
              <a:ea typeface="Ayuthaya" pitchFamily="2" charset="-34"/>
              <a:cs typeface="Ayuthaya" pitchFamily="2" charset="-34"/>
            </a:endParaRPr>
          </a:p>
          <a:p>
            <a:r>
              <a:rPr kumimoji="1"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Ayuthaya" pitchFamily="2" charset="-34"/>
                <a:ea typeface="Ayuthaya" pitchFamily="2" charset="-34"/>
                <a:cs typeface="Ayuthaya" pitchFamily="2" charset="-34"/>
              </a:rPr>
              <a:t>				166307130335</a:t>
            </a:r>
          </a:p>
          <a:p>
            <a:r>
              <a:rPr kumimoji="1"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Ayuthaya" pitchFamily="2" charset="-34"/>
                <a:ea typeface="Ayuthaya" pitchFamily="2" charset="-34"/>
                <a:cs typeface="Ayuthaya" pitchFamily="2" charset="-34"/>
              </a:rPr>
              <a:t>				</a:t>
            </a:r>
            <a:r>
              <a:rPr kumimoji="1"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yuthaya" pitchFamily="2" charset="-34"/>
                <a:ea typeface="Ayuthaya" pitchFamily="2" charset="-34"/>
                <a:cs typeface="Ayuthaya" pitchFamily="2" charset="-34"/>
              </a:rPr>
              <a:t>方煊杰</a:t>
            </a:r>
            <a:endParaRPr kumimoji="1"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Ayuthaya" pitchFamily="2" charset="-34"/>
              <a:ea typeface="Ayuthaya" pitchFamily="2" charset="-34"/>
              <a:cs typeface="Ayuthaya" pitchFamily="2" charset="-34"/>
            </a:endParaRPr>
          </a:p>
          <a:p>
            <a:r>
              <a:rPr kumimoji="1" lang="en-US" altLang="zh-CN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					</a:t>
            </a:r>
          </a:p>
        </p:txBody>
      </p:sp>
    </p:spTree>
    <p:extLst>
      <p:ext uri="{BB962C8B-B14F-4D97-AF65-F5344CB8AC3E}">
        <p14:creationId xmlns:p14="http://schemas.microsoft.com/office/powerpoint/2010/main" val="24992791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01CA1D-387C-504D-AF89-24729A9B5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成果展示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8953318-593D-7248-AD37-22099A108B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76C1846-6DA3-A54D-AA56-77199BBAFA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655" y="0"/>
            <a:ext cx="40270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4992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0F365CC-F4BF-4B4A-A2B0-4A8A947C0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技术框架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B249231-9DC5-5F42-96E7-7A1E8E67C1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后端： </a:t>
            </a:r>
            <a:r>
              <a:rPr kumimoji="1" lang="en-US" altLang="zh-CN" strike="sngStrike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flask</a:t>
            </a:r>
            <a:r>
              <a:rPr kumimoji="1" lang="zh-CN" altLang="en-US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      </a:t>
            </a:r>
            <a:r>
              <a:rPr kumimoji="1" lang="en-US" altLang="zh-CN" dirty="0" err="1">
                <a:latin typeface="Ayuthaya" pitchFamily="2" charset="-34"/>
                <a:cs typeface="Ayuthaya" pitchFamily="2" charset="-34"/>
              </a:rPr>
              <a:t>sanic</a:t>
            </a:r>
            <a:endParaRPr kumimoji="1" lang="en-US" altLang="zh-CN" dirty="0">
              <a:latin typeface="Ayuthaya" pitchFamily="2" charset="-34"/>
              <a:cs typeface="Ayuthaya" pitchFamily="2" charset="-34"/>
            </a:endParaRPr>
          </a:p>
          <a:p>
            <a:r>
              <a:rPr kumimoji="1" lang="zh-CN" altLang="en-US" dirty="0"/>
              <a:t>前端： </a:t>
            </a:r>
            <a:r>
              <a:rPr kumimoji="1" lang="zh-CN" altLang="en-US" strike="sngStrike" dirty="0"/>
              <a:t>安卓原生</a:t>
            </a:r>
            <a:r>
              <a:rPr kumimoji="1" lang="zh-CN" altLang="en-US" dirty="0"/>
              <a:t>             </a:t>
            </a:r>
            <a:r>
              <a:rPr kumimoji="1" lang="en-US" altLang="zh-CN" dirty="0" err="1">
                <a:latin typeface="Ayuthaya" pitchFamily="2" charset="-34"/>
                <a:ea typeface="Ayuthaya" pitchFamily="2" charset="-34"/>
                <a:cs typeface="Ayuthaya" pitchFamily="2" charset="-34"/>
              </a:rPr>
              <a:t>Vue+cordova</a:t>
            </a:r>
            <a:endParaRPr kumimoji="1" lang="en-US" altLang="zh-CN" dirty="0">
              <a:latin typeface="Ayuthaya" pitchFamily="2" charset="-34"/>
              <a:ea typeface="Ayuthaya" pitchFamily="2" charset="-34"/>
              <a:cs typeface="Ayuthaya" pitchFamily="2" charset="-34"/>
            </a:endParaRPr>
          </a:p>
          <a:p>
            <a:r>
              <a:rPr kumimoji="1" lang="zh-CN" altLang="en-US" dirty="0"/>
              <a:t>其他接口： 微信登录</a:t>
            </a:r>
            <a:r>
              <a:rPr kumimoji="1" lang="en-US" altLang="zh-CN" dirty="0"/>
              <a:t>/</a:t>
            </a:r>
            <a:r>
              <a:rPr kumimoji="1" lang="en-US" altLang="zh-CN" dirty="0" err="1">
                <a:solidFill>
                  <a:srgbClr val="FF0000"/>
                </a:solidFill>
              </a:rPr>
              <a:t>qq</a:t>
            </a:r>
            <a:r>
              <a:rPr kumimoji="1" lang="zh-CN" altLang="en-US" dirty="0">
                <a:solidFill>
                  <a:srgbClr val="FF0000"/>
                </a:solidFill>
              </a:rPr>
              <a:t>登录接口 </a:t>
            </a:r>
            <a:r>
              <a:rPr kumimoji="1" lang="zh-CN" altLang="en-US" dirty="0"/>
              <a:t>（完成一个）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数据库： </a:t>
            </a:r>
            <a:r>
              <a:rPr kumimoji="1" lang="en-US" altLang="zh-CN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mongo/</a:t>
            </a:r>
            <a:r>
              <a:rPr kumimoji="1" lang="en-US" altLang="zh-CN" dirty="0" err="1">
                <a:latin typeface="Ayuthaya" pitchFamily="2" charset="-34"/>
                <a:ea typeface="Ayuthaya" pitchFamily="2" charset="-34"/>
                <a:cs typeface="Ayuthaya" pitchFamily="2" charset="-34"/>
              </a:rPr>
              <a:t>redis</a:t>
            </a:r>
            <a:r>
              <a:rPr kumimoji="1" lang="zh-CN" altLang="en-US" dirty="0"/>
              <a:t>（</a:t>
            </a:r>
            <a:r>
              <a:rPr kumimoji="1" lang="zh-CN" altLang="en-US" sz="2000" dirty="0"/>
              <a:t>目前设计字段较多，并且用到连接查询较少，用</a:t>
            </a:r>
            <a:r>
              <a:rPr kumimoji="1" lang="en-US" altLang="zh-CN" sz="2000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key-value</a:t>
            </a:r>
            <a:r>
              <a:rPr kumimoji="1" lang="zh-CN" altLang="en-US" sz="2000" dirty="0"/>
              <a:t>型比较方便</a:t>
            </a:r>
            <a:r>
              <a:rPr kumimoji="1" lang="zh-CN" altLang="en-US" dirty="0"/>
              <a:t>）</a:t>
            </a:r>
            <a:endParaRPr kumimoji="1" lang="en-US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848438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46463B7-29F9-184D-90A7-D05C636C8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zh-CN" altLang="en-US" dirty="0"/>
              <a:t>难点以及技术细点</a:t>
            </a:r>
            <a:br>
              <a:rPr kumimoji="1" lang="en-US" altLang="zh-CN" dirty="0"/>
            </a:br>
            <a:r>
              <a:rPr kumimoji="1" lang="en-US" altLang="zh-CN" dirty="0"/>
              <a:t>					</a:t>
            </a:r>
            <a:r>
              <a:rPr kumimoji="1" lang="en-US" altLang="zh-CN" sz="3100" dirty="0" err="1"/>
              <a:t>sanic</a:t>
            </a:r>
            <a:r>
              <a:rPr kumimoji="1" lang="zh-CN" altLang="en-US" sz="3100" dirty="0"/>
              <a:t>的不成熟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4B0ED88-541C-F042-80EF-DA14838A1D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选用了</a:t>
            </a:r>
            <a:r>
              <a:rPr kumimoji="1" lang="en-US" altLang="zh-CN" dirty="0" err="1">
                <a:latin typeface="Ayuthaya" pitchFamily="2" charset="-34"/>
                <a:ea typeface="Ayuthaya" pitchFamily="2" charset="-34"/>
                <a:cs typeface="Ayuthaya" pitchFamily="2" charset="-34"/>
              </a:rPr>
              <a:t>sanic</a:t>
            </a:r>
            <a:r>
              <a:rPr kumimoji="1" lang="zh-CN" altLang="en-US" dirty="0">
                <a:latin typeface="Ayuthaya" pitchFamily="2" charset="-34"/>
                <a:cs typeface="Ayuthaya" pitchFamily="2" charset="-34"/>
              </a:rPr>
              <a:t> </a:t>
            </a:r>
            <a:r>
              <a:rPr kumimoji="1" lang="zh-CN" altLang="en-US" dirty="0"/>
              <a:t>作为后端框架，是为了实现异步</a:t>
            </a:r>
            <a:endParaRPr kumimoji="1" lang="en-US" altLang="zh-CN" dirty="0"/>
          </a:p>
          <a:p>
            <a:pPr lvl="1"/>
            <a:r>
              <a:rPr kumimoji="1" lang="zh-CN" altLang="en-US" dirty="0">
                <a:latin typeface="Ayuthaya" pitchFamily="2" charset="-34"/>
                <a:cs typeface="Ayuthaya" pitchFamily="2" charset="-34"/>
              </a:rPr>
              <a:t>因为想做的是一个有用户交互的</a:t>
            </a:r>
            <a:r>
              <a:rPr kumimoji="1" lang="en-US" altLang="zh-CN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app</a:t>
            </a:r>
            <a:r>
              <a:rPr kumimoji="1" lang="zh-CN" altLang="en-US" dirty="0">
                <a:latin typeface="Ayuthaya" pitchFamily="2" charset="-34"/>
                <a:cs typeface="Ayuthaya" pitchFamily="2" charset="-34"/>
              </a:rPr>
              <a:t>，因此难免会同时登录服务器啥啥啥的，所以要用</a:t>
            </a:r>
            <a:r>
              <a:rPr kumimoji="1" lang="en-US" altLang="zh-CN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async</a:t>
            </a:r>
            <a:r>
              <a:rPr kumimoji="1" lang="zh-CN" altLang="en-US" dirty="0">
                <a:latin typeface="Ayuthaya" pitchFamily="2" charset="-34"/>
                <a:cs typeface="Ayuthaya" pitchFamily="2" charset="-34"/>
              </a:rPr>
              <a:t>来写</a:t>
            </a:r>
            <a:r>
              <a:rPr kumimoji="1" lang="en-US" altLang="zh-CN" dirty="0" err="1">
                <a:latin typeface="Ayuthaya" pitchFamily="2" charset="-34"/>
                <a:ea typeface="Ayuthaya" pitchFamily="2" charset="-34"/>
                <a:cs typeface="Ayuthaya" pitchFamily="2" charset="-34"/>
              </a:rPr>
              <a:t>api</a:t>
            </a:r>
            <a:endParaRPr kumimoji="1" lang="en-US" altLang="zh-CN" dirty="0">
              <a:latin typeface="Ayuthaya" pitchFamily="2" charset="-34"/>
              <a:ea typeface="Ayuthaya" pitchFamily="2" charset="-34"/>
              <a:cs typeface="Ayuthaya" pitchFamily="2" charset="-34"/>
            </a:endParaRPr>
          </a:p>
          <a:p>
            <a:pPr lvl="1"/>
            <a:r>
              <a:rPr kumimoji="1" lang="zh-CN" altLang="en-US" dirty="0">
                <a:latin typeface="+mj-ea"/>
                <a:ea typeface="+mj-ea"/>
                <a:cs typeface="Ayuthaya" pitchFamily="2" charset="-34"/>
              </a:rPr>
              <a:t>足够轻量，有很多中间件可以很好的调用</a:t>
            </a:r>
            <a:endParaRPr kumimoji="1" lang="en-US" altLang="zh-CN" dirty="0">
              <a:latin typeface="+mj-ea"/>
              <a:ea typeface="+mj-ea"/>
              <a:cs typeface="Ayuthaya" pitchFamily="2" charset="-34"/>
            </a:endParaRPr>
          </a:p>
          <a:p>
            <a:pPr lvl="1"/>
            <a:r>
              <a:rPr kumimoji="1" lang="zh-CN" altLang="en-US" dirty="0">
                <a:latin typeface="+mj-ea"/>
                <a:ea typeface="+mj-ea"/>
                <a:cs typeface="Ayuthaya" pitchFamily="2" charset="-34"/>
              </a:rPr>
              <a:t>但是</a:t>
            </a:r>
            <a:r>
              <a:rPr kumimoji="1" lang="en-US" altLang="zh-CN" dirty="0" err="1">
                <a:latin typeface="+mj-ea"/>
                <a:ea typeface="+mj-ea"/>
                <a:cs typeface="Ayuthaya" pitchFamily="2" charset="-34"/>
              </a:rPr>
              <a:t>sanic</a:t>
            </a:r>
            <a:r>
              <a:rPr kumimoji="1" lang="zh-CN" altLang="en-US" dirty="0">
                <a:latin typeface="+mj-ea"/>
                <a:ea typeface="+mj-ea"/>
                <a:cs typeface="Ayuthaya" pitchFamily="2" charset="-34"/>
              </a:rPr>
              <a:t>作为</a:t>
            </a:r>
            <a:r>
              <a:rPr kumimoji="1" lang="en-US" altLang="zh-CN" dirty="0">
                <a:latin typeface="+mj-ea"/>
                <a:ea typeface="+mj-ea"/>
                <a:cs typeface="Ayuthaya" pitchFamily="2" charset="-34"/>
              </a:rPr>
              <a:t>python</a:t>
            </a:r>
            <a:r>
              <a:rPr kumimoji="1" lang="zh-CN" altLang="en-US" dirty="0">
                <a:latin typeface="+mj-ea"/>
                <a:ea typeface="+mj-ea"/>
                <a:cs typeface="Ayuthaya" pitchFamily="2" charset="-34"/>
              </a:rPr>
              <a:t>一个较新的轻量级框架，用的人太少，遇到很多问题只能去翻源码解决：</a:t>
            </a:r>
            <a:endParaRPr kumimoji="1" lang="en-US" altLang="zh-CN" dirty="0">
              <a:latin typeface="+mj-ea"/>
              <a:ea typeface="+mj-ea"/>
              <a:cs typeface="Ayuthaya" pitchFamily="2" charset="-34"/>
            </a:endParaRPr>
          </a:p>
          <a:p>
            <a:pPr lvl="1"/>
            <a:r>
              <a:rPr lang="en" altLang="zh-CN" dirty="0" err="1">
                <a:latin typeface="Ayuthaya" pitchFamily="2" charset="-34"/>
                <a:ea typeface="Ayuthaya" pitchFamily="2" charset="-34"/>
                <a:cs typeface="Ayuthaya" pitchFamily="2" charset="-34"/>
              </a:rPr>
              <a:t>sanic_cors</a:t>
            </a:r>
            <a:r>
              <a:rPr lang="zh-CN" altLang="en-US" dirty="0">
                <a:latin typeface="Ayuthaya" pitchFamily="2" charset="-34"/>
                <a:cs typeface="Ayuthaya" pitchFamily="2" charset="-34"/>
              </a:rPr>
              <a:t>（支持</a:t>
            </a:r>
            <a:r>
              <a:rPr lang="en" altLang="zh-CN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CORS</a:t>
            </a:r>
            <a:r>
              <a:rPr lang="zh-CN" altLang="en" dirty="0">
                <a:latin typeface="Ayuthaya" pitchFamily="2" charset="-34"/>
                <a:cs typeface="Ayuthaya" pitchFamily="2" charset="-34"/>
              </a:rPr>
              <a:t>的</a:t>
            </a:r>
            <a:r>
              <a:rPr lang="zh-CN" altLang="en-US" dirty="0">
                <a:latin typeface="Ayuthaya" pitchFamily="2" charset="-34"/>
                <a:cs typeface="Ayuthaya" pitchFamily="2" charset="-34"/>
              </a:rPr>
              <a:t>中间件）在</a:t>
            </a:r>
            <a:r>
              <a:rPr lang="en-US" altLang="zh-CN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raise</a:t>
            </a:r>
            <a:r>
              <a:rPr lang="zh-CN" altLang="en-US" dirty="0">
                <a:latin typeface="Ayuthaya" pitchFamily="2" charset="-34"/>
                <a:cs typeface="Ayuthaya" pitchFamily="2" charset="-34"/>
              </a:rPr>
              <a:t> </a:t>
            </a:r>
            <a:r>
              <a:rPr lang="en-US" altLang="zh-CN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error</a:t>
            </a:r>
            <a:r>
              <a:rPr lang="zh-CN" altLang="en-US" dirty="0">
                <a:latin typeface="Ayuthaya" pitchFamily="2" charset="-34"/>
                <a:cs typeface="Ayuthaya" pitchFamily="2" charset="-34"/>
              </a:rPr>
              <a:t>的时候无法解决跨域，原因是源码中对</a:t>
            </a:r>
            <a:r>
              <a:rPr lang="en-US" altLang="zh-CN" dirty="0" err="1">
                <a:latin typeface="Ayuthaya" pitchFamily="2" charset="-34"/>
                <a:ea typeface="Ayuthaya" pitchFamily="2" charset="-34"/>
                <a:cs typeface="Ayuthaya" pitchFamily="2" charset="-34"/>
              </a:rPr>
              <a:t>eception</a:t>
            </a:r>
            <a:r>
              <a:rPr lang="zh-CN" altLang="en-US" dirty="0">
                <a:latin typeface="Ayuthaya" pitchFamily="2" charset="-34"/>
                <a:cs typeface="Ayuthaya" pitchFamily="2" charset="-34"/>
              </a:rPr>
              <a:t>的支持忘了把同步改成异步</a:t>
            </a:r>
            <a:endParaRPr kumimoji="1" lang="en-US" altLang="zh-CN" dirty="0">
              <a:latin typeface="Ayuthaya" pitchFamily="2" charset="-34"/>
              <a:ea typeface="Ayuthaya" pitchFamily="2" charset="-34"/>
              <a:cs typeface="Ayuthaya" pitchFamily="2" charset="-34"/>
            </a:endParaRPr>
          </a:p>
          <a:p>
            <a:pPr marL="457200" lvl="1" indent="0">
              <a:buNone/>
            </a:pPr>
            <a:endParaRPr kumimoji="1" lang="en-US" altLang="zh-CN" dirty="0">
              <a:latin typeface="Ayuthaya" pitchFamily="2" charset="-34"/>
              <a:ea typeface="Ayuthaya" pitchFamily="2" charset="-34"/>
              <a:cs typeface="Ayuthaya" pitchFamily="2" charset="-34"/>
            </a:endParaRPr>
          </a:p>
          <a:p>
            <a:pPr lvl="1"/>
            <a:endParaRPr kumimoji="1" lang="en-US" altLang="zh-CN" dirty="0">
              <a:latin typeface="Ayuthaya" pitchFamily="2" charset="-34"/>
              <a:ea typeface="Ayuthaya" pitchFamily="2" charset="-34"/>
              <a:cs typeface="Ayuthaya" pitchFamily="2" charset="-34"/>
            </a:endParaRPr>
          </a:p>
          <a:p>
            <a:pPr marL="0" indent="0">
              <a:buNone/>
            </a:pP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609496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46463B7-29F9-184D-90A7-D05C636C8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zh-CN" altLang="en-US" dirty="0"/>
              <a:t>难点以及技术细点</a:t>
            </a:r>
            <a:br>
              <a:rPr kumimoji="1" lang="en-US" altLang="zh-CN" dirty="0"/>
            </a:br>
            <a:r>
              <a:rPr kumimoji="1" lang="en-US" altLang="zh-CN" dirty="0"/>
              <a:t>					</a:t>
            </a:r>
            <a:r>
              <a:rPr kumimoji="1" lang="zh-CN" altLang="en-US" sz="3100" dirty="0"/>
              <a:t>神坑</a:t>
            </a:r>
            <a:r>
              <a:rPr kumimoji="1" lang="en-US" altLang="zh-CN" dirty="0" err="1"/>
              <a:t>qq</a:t>
            </a:r>
            <a:r>
              <a:rPr kumimoji="1" lang="zh-CN" altLang="en-US" sz="3100" dirty="0"/>
              <a:t>第三方登录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4B0ED88-541C-F042-80EF-DA14838A1D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 err="1"/>
              <a:t>Qq</a:t>
            </a:r>
            <a:r>
              <a:rPr kumimoji="1" lang="zh-CN" altLang="en-US" dirty="0"/>
              <a:t>开发者文档似乎停留在</a:t>
            </a:r>
            <a:r>
              <a:rPr kumimoji="1" lang="en-US" altLang="zh-CN" dirty="0"/>
              <a:t>10</a:t>
            </a:r>
            <a:r>
              <a:rPr kumimoji="1" lang="zh-CN" altLang="en-US" dirty="0"/>
              <a:t>年代</a:t>
            </a:r>
            <a:endParaRPr kumimoji="1" lang="en-US" altLang="zh-CN" dirty="0"/>
          </a:p>
          <a:p>
            <a:r>
              <a:rPr kumimoji="1" lang="zh-CN" altLang="en-US" dirty="0"/>
              <a:t>在</a:t>
            </a:r>
            <a:r>
              <a:rPr kumimoji="1" lang="en-US" altLang="zh-CN" dirty="0"/>
              <a:t>connect</a:t>
            </a:r>
            <a:r>
              <a:rPr kumimoji="1" lang="zh-CN" altLang="en-US" dirty="0"/>
              <a:t>平台提交了网站接入后发现</a:t>
            </a:r>
            <a:r>
              <a:rPr kumimoji="1" lang="en-US" altLang="zh-CN" dirty="0"/>
              <a:t>2019</a:t>
            </a:r>
            <a:r>
              <a:rPr kumimoji="1" lang="zh-CN" altLang="en-US" dirty="0"/>
              <a:t>年</a:t>
            </a:r>
            <a:r>
              <a:rPr kumimoji="1" lang="en-US" altLang="zh-CN" dirty="0"/>
              <a:t>12</a:t>
            </a:r>
            <a:r>
              <a:rPr kumimoji="1" lang="zh-CN" altLang="en-US" dirty="0"/>
              <a:t>月</a:t>
            </a:r>
            <a:r>
              <a:rPr kumimoji="1" lang="en-US" altLang="zh-CN" dirty="0"/>
              <a:t>1</a:t>
            </a:r>
            <a:r>
              <a:rPr kumimoji="1" lang="zh-CN" altLang="en-US" dirty="0"/>
              <a:t>日升级后，如果不通过平台审核将无法个人测试（没有域名，</a:t>
            </a:r>
            <a:r>
              <a:rPr kumimoji="1" lang="en-US" altLang="zh-CN" dirty="0" err="1"/>
              <a:t>csdn</a:t>
            </a:r>
            <a:r>
              <a:rPr kumimoji="1" lang="zh-CN" altLang="en-US" dirty="0"/>
              <a:t> 传授的</a:t>
            </a:r>
            <a:r>
              <a:rPr kumimoji="1" lang="en-US" altLang="zh-CN" dirty="0"/>
              <a:t>localhost</a:t>
            </a:r>
            <a:r>
              <a:rPr kumimoji="1" lang="zh-CN" altLang="en-US" dirty="0"/>
              <a:t>遭到拒绝）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pPr marL="0" indent="0">
              <a:buNone/>
            </a:pPr>
            <a:endParaRPr kumimoji="1" lang="en-US" altLang="zh-CN" dirty="0"/>
          </a:p>
          <a:p>
            <a:pPr marL="0" indent="0">
              <a:buNone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>
              <a:latin typeface="Ayuthaya" pitchFamily="2" charset="-34"/>
              <a:ea typeface="Ayuthaya" pitchFamily="2" charset="-34"/>
              <a:cs typeface="Ayuthaya" pitchFamily="2" charset="-34"/>
            </a:endParaRPr>
          </a:p>
          <a:p>
            <a:endParaRPr kumimoji="1" lang="en-US" altLang="zh-CN" dirty="0">
              <a:latin typeface="Ayuthaya" pitchFamily="2" charset="-34"/>
              <a:ea typeface="Ayuthaya" pitchFamily="2" charset="-34"/>
              <a:cs typeface="Ayuthaya" pitchFamily="2" charset="-34"/>
            </a:endParaRPr>
          </a:p>
          <a:p>
            <a:pPr marL="457200" lvl="1" indent="0">
              <a:buNone/>
            </a:pPr>
            <a:endParaRPr kumimoji="1" lang="en-US" altLang="zh-CN" dirty="0">
              <a:latin typeface="Ayuthaya" pitchFamily="2" charset="-34"/>
              <a:ea typeface="Ayuthaya" pitchFamily="2" charset="-34"/>
              <a:cs typeface="Ayuthaya" pitchFamily="2" charset="-34"/>
            </a:endParaRPr>
          </a:p>
          <a:p>
            <a:pPr lvl="1"/>
            <a:endParaRPr kumimoji="1" lang="en-US" altLang="zh-CN" dirty="0">
              <a:latin typeface="Ayuthaya" pitchFamily="2" charset="-34"/>
              <a:ea typeface="Ayuthaya" pitchFamily="2" charset="-34"/>
              <a:cs typeface="Ayuthaya" pitchFamily="2" charset="-34"/>
            </a:endParaRPr>
          </a:p>
          <a:p>
            <a:pPr marL="0" indent="0">
              <a:buNone/>
            </a:pPr>
            <a:endParaRPr kumimoji="1" lang="en-US" altLang="zh-CN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CB816BC-ACE4-0841-BB4E-AAF9A9D0E8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1" y="4330849"/>
            <a:ext cx="8118763" cy="1714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0388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46463B7-29F9-184D-90A7-D05C636C8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zh-CN" altLang="en-US" dirty="0"/>
              <a:t>难点以及技术细点</a:t>
            </a:r>
            <a:br>
              <a:rPr kumimoji="1" lang="en-US" altLang="zh-CN" dirty="0"/>
            </a:br>
            <a:r>
              <a:rPr kumimoji="1" lang="en-US" altLang="zh-CN" dirty="0"/>
              <a:t>					</a:t>
            </a:r>
            <a:r>
              <a:rPr kumimoji="1" lang="zh-CN" altLang="en-US" sz="3100" dirty="0"/>
              <a:t>神坑</a:t>
            </a:r>
            <a:r>
              <a:rPr kumimoji="1" lang="en-US" altLang="zh-CN" dirty="0" err="1"/>
              <a:t>qq</a:t>
            </a:r>
            <a:r>
              <a:rPr kumimoji="1" lang="zh-CN" altLang="en-US" sz="3100" dirty="0"/>
              <a:t>第三方登录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4B0ED88-541C-F042-80EF-DA14838A1D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kumimoji="1" lang="en-US" altLang="zh-CN" dirty="0"/>
          </a:p>
          <a:p>
            <a:endParaRPr kumimoji="1" lang="en-US" altLang="zh-CN" dirty="0"/>
          </a:p>
          <a:p>
            <a:pPr marL="0" indent="0">
              <a:buNone/>
            </a:pPr>
            <a:endParaRPr kumimoji="1" lang="en-US" altLang="zh-CN" dirty="0"/>
          </a:p>
          <a:p>
            <a:pPr marL="0" indent="0">
              <a:buNone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>
              <a:latin typeface="Ayuthaya" pitchFamily="2" charset="-34"/>
              <a:ea typeface="Ayuthaya" pitchFamily="2" charset="-34"/>
              <a:cs typeface="Ayuthaya" pitchFamily="2" charset="-34"/>
            </a:endParaRPr>
          </a:p>
          <a:p>
            <a:endParaRPr kumimoji="1" lang="en-US" altLang="zh-CN" dirty="0">
              <a:latin typeface="Ayuthaya" pitchFamily="2" charset="-34"/>
              <a:ea typeface="Ayuthaya" pitchFamily="2" charset="-34"/>
              <a:cs typeface="Ayuthaya" pitchFamily="2" charset="-34"/>
            </a:endParaRPr>
          </a:p>
          <a:p>
            <a:pPr marL="457200" lvl="1" indent="0">
              <a:buNone/>
            </a:pPr>
            <a:endParaRPr kumimoji="1" lang="en-US" altLang="zh-CN" dirty="0">
              <a:latin typeface="Ayuthaya" pitchFamily="2" charset="-34"/>
              <a:ea typeface="Ayuthaya" pitchFamily="2" charset="-34"/>
              <a:cs typeface="Ayuthaya" pitchFamily="2" charset="-34"/>
            </a:endParaRPr>
          </a:p>
          <a:p>
            <a:pPr lvl="1"/>
            <a:endParaRPr kumimoji="1" lang="en-US" altLang="zh-CN" dirty="0">
              <a:latin typeface="Ayuthaya" pitchFamily="2" charset="-34"/>
              <a:ea typeface="Ayuthaya" pitchFamily="2" charset="-34"/>
              <a:cs typeface="Ayuthaya" pitchFamily="2" charset="-34"/>
            </a:endParaRPr>
          </a:p>
          <a:p>
            <a:pPr marL="0" indent="0">
              <a:buNone/>
            </a:pPr>
            <a:endParaRPr kumimoji="1" lang="en-US" altLang="zh-CN" dirty="0"/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A0DE0E7A-A3D9-C243-9FFC-AD9E184A7182}"/>
              </a:ext>
            </a:extLst>
          </p:cNvPr>
          <p:cNvSpPr txBox="1">
            <a:spLocks/>
          </p:cNvSpPr>
          <p:nvPr/>
        </p:nvSpPr>
        <p:spPr>
          <a:xfrm>
            <a:off x="1447801" y="27093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>
                <a:latin typeface="+mj-ea"/>
                <a:ea typeface="+mj-ea"/>
              </a:rPr>
              <a:t>而选择了</a:t>
            </a:r>
            <a:r>
              <a:rPr kumimoji="1" lang="en-US" altLang="zh-CN" dirty="0" err="1">
                <a:latin typeface="+mj-ea"/>
                <a:ea typeface="+mj-ea"/>
              </a:rPr>
              <a:t>andriod</a:t>
            </a:r>
            <a:r>
              <a:rPr kumimoji="1" lang="zh-CN" altLang="en-US" dirty="0">
                <a:latin typeface="+mj-ea"/>
                <a:ea typeface="+mj-ea"/>
              </a:rPr>
              <a:t>应用则需要提交</a:t>
            </a:r>
            <a:r>
              <a:rPr kumimoji="1" lang="en-US" altLang="zh-CN" dirty="0" err="1">
                <a:latin typeface="+mj-ea"/>
                <a:ea typeface="+mj-ea"/>
              </a:rPr>
              <a:t>apk</a:t>
            </a:r>
            <a:r>
              <a:rPr kumimoji="1" lang="zh-CN" altLang="en-US" dirty="0">
                <a:latin typeface="+mj-ea"/>
                <a:ea typeface="+mj-ea"/>
              </a:rPr>
              <a:t>，签名一系列操作，并且官方提供的</a:t>
            </a:r>
            <a:r>
              <a:rPr kumimoji="1" lang="en-US" altLang="zh-CN" dirty="0" err="1">
                <a:latin typeface="+mj-ea"/>
                <a:ea typeface="+mj-ea"/>
              </a:rPr>
              <a:t>sdk</a:t>
            </a:r>
            <a:r>
              <a:rPr kumimoji="1" lang="zh-CN" altLang="en-US" dirty="0">
                <a:latin typeface="+mj-ea"/>
                <a:ea typeface="+mj-ea"/>
              </a:rPr>
              <a:t>只是支持安卓原生开发的，</a:t>
            </a:r>
            <a:r>
              <a:rPr kumimoji="1" lang="en-US" altLang="zh-CN" dirty="0" err="1">
                <a:latin typeface="+mj-ea"/>
                <a:ea typeface="+mj-ea"/>
              </a:rPr>
              <a:t>cordova</a:t>
            </a:r>
            <a:r>
              <a:rPr kumimoji="1" lang="zh-CN" altLang="en-US" dirty="0">
                <a:latin typeface="+mj-ea"/>
                <a:ea typeface="+mj-ea"/>
              </a:rPr>
              <a:t> 选手流下泪水</a:t>
            </a:r>
            <a:endParaRPr kumimoji="1" lang="en-US" altLang="zh-CN" dirty="0">
              <a:latin typeface="+mj-ea"/>
              <a:ea typeface="+mj-ea"/>
            </a:endParaRPr>
          </a:p>
          <a:p>
            <a:endParaRPr kumimoji="1" lang="en-US" altLang="zh-CN" dirty="0">
              <a:latin typeface="+mj-ea"/>
              <a:ea typeface="+mj-ea"/>
            </a:endParaRPr>
          </a:p>
          <a:p>
            <a:r>
              <a:rPr kumimoji="1" lang="zh-CN" altLang="en-US" dirty="0">
                <a:latin typeface="+mj-ea"/>
                <a:ea typeface="+mj-ea"/>
              </a:rPr>
              <a:t>在</a:t>
            </a:r>
            <a:r>
              <a:rPr kumimoji="1" lang="en-US" altLang="zh-CN" dirty="0" err="1">
                <a:latin typeface="+mj-ea"/>
                <a:ea typeface="+mj-ea"/>
              </a:rPr>
              <a:t>vue</a:t>
            </a:r>
            <a:r>
              <a:rPr kumimoji="1" lang="zh-CN" altLang="en-US" dirty="0">
                <a:latin typeface="+mj-ea"/>
                <a:ea typeface="+mj-ea"/>
              </a:rPr>
              <a:t>下集成了</a:t>
            </a:r>
            <a:r>
              <a:rPr kumimoji="1" lang="en-US" altLang="zh-CN" dirty="0" err="1">
                <a:latin typeface="+mj-ea"/>
                <a:ea typeface="+mj-ea"/>
              </a:rPr>
              <a:t>cordova</a:t>
            </a:r>
            <a:r>
              <a:rPr kumimoji="1" lang="zh-CN" altLang="en-US" dirty="0">
                <a:latin typeface="+mj-ea"/>
                <a:ea typeface="+mj-ea"/>
              </a:rPr>
              <a:t>的</a:t>
            </a:r>
            <a:r>
              <a:rPr kumimoji="1" lang="en-US" altLang="zh-CN" dirty="0" err="1">
                <a:latin typeface="+mj-ea"/>
                <a:ea typeface="+mj-ea"/>
              </a:rPr>
              <a:t>qq</a:t>
            </a:r>
            <a:r>
              <a:rPr kumimoji="1" lang="zh-CN" altLang="en-US" dirty="0">
                <a:latin typeface="+mj-ea"/>
                <a:ea typeface="+mj-ea"/>
              </a:rPr>
              <a:t>插件</a:t>
            </a:r>
            <a:endParaRPr kumimoji="1" lang="en-US" altLang="zh-CN" dirty="0">
              <a:latin typeface="+mj-ea"/>
              <a:ea typeface="+mj-ea"/>
            </a:endParaRPr>
          </a:p>
          <a:p>
            <a:endParaRPr kumimoji="1" lang="en-US" altLang="zh-CN" dirty="0">
              <a:latin typeface="+mj-ea"/>
              <a:ea typeface="+mj-ea"/>
            </a:endParaRPr>
          </a:p>
          <a:p>
            <a:r>
              <a:rPr kumimoji="1" lang="zh-CN" altLang="en-US" dirty="0">
                <a:latin typeface="+mj-ea"/>
                <a:ea typeface="+mj-ea"/>
              </a:rPr>
              <a:t>在开发环境下无法调试，必须装载到手机里才可以成功调起</a:t>
            </a:r>
            <a:r>
              <a:rPr kumimoji="1" lang="en-US" altLang="zh-CN" dirty="0" err="1">
                <a:latin typeface="+mj-ea"/>
                <a:ea typeface="+mj-ea"/>
              </a:rPr>
              <a:t>api</a:t>
            </a:r>
            <a:endParaRPr kumimoji="1" lang="en-US" altLang="zh-CN" dirty="0">
              <a:latin typeface="+mj-ea"/>
              <a:ea typeface="+mj-ea"/>
            </a:endParaRPr>
          </a:p>
          <a:p>
            <a:endParaRPr kumimoji="1" lang="en-US" altLang="zh-CN" dirty="0"/>
          </a:p>
          <a:p>
            <a:endParaRPr kumimoji="1" lang="en-US" altLang="zh-CN" dirty="0"/>
          </a:p>
          <a:p>
            <a:pPr marL="0" indent="0">
              <a:buFont typeface="Arial"/>
              <a:buNone/>
            </a:pPr>
            <a:endParaRPr kumimoji="1" lang="en-US" altLang="zh-CN" dirty="0"/>
          </a:p>
          <a:p>
            <a:pPr marL="0" indent="0">
              <a:buFont typeface="Arial"/>
              <a:buNone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>
              <a:latin typeface="Ayuthaya" pitchFamily="2" charset="-34"/>
              <a:ea typeface="Ayuthaya" pitchFamily="2" charset="-34"/>
              <a:cs typeface="Ayuthaya" pitchFamily="2" charset="-34"/>
            </a:endParaRPr>
          </a:p>
          <a:p>
            <a:endParaRPr kumimoji="1" lang="en-US" altLang="zh-CN" dirty="0">
              <a:latin typeface="Ayuthaya" pitchFamily="2" charset="-34"/>
              <a:ea typeface="Ayuthaya" pitchFamily="2" charset="-34"/>
              <a:cs typeface="Ayuthaya" pitchFamily="2" charset="-34"/>
            </a:endParaRPr>
          </a:p>
          <a:p>
            <a:pPr marL="457200" lvl="1" indent="0">
              <a:buFont typeface="Arial"/>
              <a:buNone/>
            </a:pPr>
            <a:endParaRPr kumimoji="1" lang="en-US" altLang="zh-CN" dirty="0">
              <a:latin typeface="Ayuthaya" pitchFamily="2" charset="-34"/>
              <a:ea typeface="Ayuthaya" pitchFamily="2" charset="-34"/>
              <a:cs typeface="Ayuthaya" pitchFamily="2" charset="-34"/>
            </a:endParaRPr>
          </a:p>
          <a:p>
            <a:pPr lvl="1"/>
            <a:endParaRPr kumimoji="1" lang="en-US" altLang="zh-CN" dirty="0">
              <a:latin typeface="Ayuthaya" pitchFamily="2" charset="-34"/>
              <a:ea typeface="Ayuthaya" pitchFamily="2" charset="-34"/>
              <a:cs typeface="Ayuthaya" pitchFamily="2" charset="-34"/>
            </a:endParaRPr>
          </a:p>
          <a:p>
            <a:pPr marL="0" indent="0">
              <a:buFont typeface="Arial"/>
              <a:buNone/>
            </a:pPr>
            <a:endParaRPr kumimoji="1" lang="en-US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895D45A-4B6C-CD41-B440-1271D2E456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399" y="-153735"/>
            <a:ext cx="12192000" cy="211933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墨迹 7">
                <a:extLst>
                  <a:ext uri="{FF2B5EF4-FFF2-40B4-BE49-F238E27FC236}">
                    <a16:creationId xmlns:a16="http://schemas.microsoft.com/office/drawing/2014/main" id="{570AC993-1868-8A4A-8EC6-781824D3838C}"/>
                  </a:ext>
                </a:extLst>
              </p14:cNvPr>
              <p14:cNvContentPartPr/>
              <p14:nvPr/>
            </p14:nvContentPartPr>
            <p14:xfrm>
              <a:off x="2611375" y="992389"/>
              <a:ext cx="1119960" cy="362160"/>
            </p14:xfrm>
          </p:contentPart>
        </mc:Choice>
        <mc:Fallback xmlns="">
          <p:pic>
            <p:nvPicPr>
              <p:cNvPr id="8" name="墨迹 7">
                <a:extLst>
                  <a:ext uri="{FF2B5EF4-FFF2-40B4-BE49-F238E27FC236}">
                    <a16:creationId xmlns:a16="http://schemas.microsoft.com/office/drawing/2014/main" id="{570AC993-1868-8A4A-8EC6-781824D3838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602375" y="983749"/>
                <a:ext cx="1137600" cy="37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" name="墨迹 8">
                <a:extLst>
                  <a:ext uri="{FF2B5EF4-FFF2-40B4-BE49-F238E27FC236}">
                    <a16:creationId xmlns:a16="http://schemas.microsoft.com/office/drawing/2014/main" id="{E2F7F853-44EA-D14E-8FC4-CB6BFB8A49AD}"/>
                  </a:ext>
                </a:extLst>
              </p14:cNvPr>
              <p14:cNvContentPartPr/>
              <p14:nvPr/>
            </p14:nvContentPartPr>
            <p14:xfrm>
              <a:off x="4891975" y="4058149"/>
              <a:ext cx="14040" cy="5040"/>
            </p14:xfrm>
          </p:contentPart>
        </mc:Choice>
        <mc:Fallback xmlns="">
          <p:pic>
            <p:nvPicPr>
              <p:cNvPr id="9" name="墨迹 8">
                <a:extLst>
                  <a:ext uri="{FF2B5EF4-FFF2-40B4-BE49-F238E27FC236}">
                    <a16:creationId xmlns:a16="http://schemas.microsoft.com/office/drawing/2014/main" id="{E2F7F853-44EA-D14E-8FC4-CB6BFB8A49A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882975" y="4049149"/>
                <a:ext cx="31680" cy="22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950301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46463B7-29F9-184D-90A7-D05C636C8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zh-CN" altLang="en-US" dirty="0"/>
              <a:t>用户认证与</a:t>
            </a:r>
            <a:r>
              <a:rPr kumimoji="1" lang="en-US" altLang="zh-CN" dirty="0"/>
              <a:t>session</a:t>
            </a:r>
            <a:br>
              <a:rPr kumimoji="1" lang="en-US" altLang="zh-CN" dirty="0"/>
            </a:br>
            <a:r>
              <a:rPr kumimoji="1" lang="en-US" altLang="zh-CN" dirty="0"/>
              <a:t>			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4B0ED88-541C-F042-80EF-DA14838A1D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kumimoji="1" lang="en-US" altLang="zh-CN" dirty="0"/>
          </a:p>
          <a:p>
            <a:endParaRPr kumimoji="1" lang="en-US" altLang="zh-CN" dirty="0"/>
          </a:p>
          <a:p>
            <a:pPr marL="0" indent="0">
              <a:buNone/>
            </a:pPr>
            <a:endParaRPr kumimoji="1" lang="en-US" altLang="zh-CN" dirty="0"/>
          </a:p>
          <a:p>
            <a:pPr marL="0" indent="0">
              <a:buNone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>
              <a:latin typeface="Ayuthaya" pitchFamily="2" charset="-34"/>
              <a:ea typeface="Ayuthaya" pitchFamily="2" charset="-34"/>
              <a:cs typeface="Ayuthaya" pitchFamily="2" charset="-34"/>
            </a:endParaRPr>
          </a:p>
          <a:p>
            <a:endParaRPr kumimoji="1" lang="en-US" altLang="zh-CN" dirty="0">
              <a:latin typeface="Ayuthaya" pitchFamily="2" charset="-34"/>
              <a:ea typeface="Ayuthaya" pitchFamily="2" charset="-34"/>
              <a:cs typeface="Ayuthaya" pitchFamily="2" charset="-34"/>
            </a:endParaRPr>
          </a:p>
          <a:p>
            <a:pPr marL="457200" lvl="1" indent="0">
              <a:buNone/>
            </a:pPr>
            <a:endParaRPr kumimoji="1" lang="en-US" altLang="zh-CN" dirty="0">
              <a:latin typeface="Ayuthaya" pitchFamily="2" charset="-34"/>
              <a:ea typeface="Ayuthaya" pitchFamily="2" charset="-34"/>
              <a:cs typeface="Ayuthaya" pitchFamily="2" charset="-34"/>
            </a:endParaRPr>
          </a:p>
          <a:p>
            <a:pPr lvl="1"/>
            <a:endParaRPr kumimoji="1" lang="en-US" altLang="zh-CN" dirty="0">
              <a:latin typeface="Ayuthaya" pitchFamily="2" charset="-34"/>
              <a:ea typeface="Ayuthaya" pitchFamily="2" charset="-34"/>
              <a:cs typeface="Ayuthaya" pitchFamily="2" charset="-34"/>
            </a:endParaRPr>
          </a:p>
          <a:p>
            <a:pPr marL="0" indent="0">
              <a:buNone/>
            </a:pPr>
            <a:endParaRPr kumimoji="1" lang="en-US" altLang="zh-CN" dirty="0"/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A0DE0E7A-A3D9-C243-9FFC-AD9E184A7182}"/>
              </a:ext>
            </a:extLst>
          </p:cNvPr>
          <p:cNvSpPr txBox="1">
            <a:spLocks/>
          </p:cNvSpPr>
          <p:nvPr/>
        </p:nvSpPr>
        <p:spPr>
          <a:xfrm>
            <a:off x="1447801" y="27093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>
                <a:latin typeface="+mj-ea"/>
                <a:ea typeface="+mj-ea"/>
              </a:rPr>
              <a:t>没有</a:t>
            </a:r>
            <a:r>
              <a:rPr kumimoji="1" lang="en-US" altLang="zh-CN" dirty="0" err="1">
                <a:latin typeface="+mj-ea"/>
                <a:ea typeface="+mj-ea"/>
              </a:rPr>
              <a:t>django</a:t>
            </a:r>
            <a:r>
              <a:rPr kumimoji="1" lang="zh-CN" altLang="en-US" dirty="0">
                <a:latin typeface="+mj-ea"/>
                <a:ea typeface="+mj-ea"/>
              </a:rPr>
              <a:t>这种封装好的方式，所以只能用</a:t>
            </a:r>
            <a:r>
              <a:rPr kumimoji="1" lang="en-US" altLang="zh-CN" dirty="0" err="1">
                <a:latin typeface="+mj-ea"/>
                <a:ea typeface="+mj-ea"/>
              </a:rPr>
              <a:t>redis</a:t>
            </a:r>
            <a:r>
              <a:rPr kumimoji="1" lang="zh-CN" altLang="en-US" dirty="0">
                <a:latin typeface="+mj-ea"/>
                <a:ea typeface="+mj-ea"/>
              </a:rPr>
              <a:t>来构造缓存</a:t>
            </a:r>
            <a:endParaRPr kumimoji="1" lang="en-US" altLang="zh-CN" dirty="0">
              <a:latin typeface="+mj-ea"/>
              <a:ea typeface="+mj-ea"/>
            </a:endParaRPr>
          </a:p>
          <a:p>
            <a:endParaRPr kumimoji="1" lang="en-US" altLang="zh-CN" dirty="0">
              <a:latin typeface="+mj-ea"/>
              <a:ea typeface="+mj-ea"/>
            </a:endParaRPr>
          </a:p>
          <a:p>
            <a:r>
              <a:rPr kumimoji="1" lang="zh-CN" altLang="en-US" dirty="0">
                <a:latin typeface="+mj-ea"/>
                <a:ea typeface="+mj-ea"/>
              </a:rPr>
              <a:t>目前还是使用了</a:t>
            </a:r>
            <a:r>
              <a:rPr kumimoji="1" lang="en-US" altLang="zh-CN" dirty="0" err="1">
                <a:latin typeface="+mj-ea"/>
                <a:ea typeface="+mj-ea"/>
              </a:rPr>
              <a:t>sanic</a:t>
            </a:r>
            <a:r>
              <a:rPr kumimoji="1" lang="en-US" altLang="zh-CN" dirty="0">
                <a:latin typeface="+mj-ea"/>
                <a:ea typeface="+mj-ea"/>
              </a:rPr>
              <a:t>-auth</a:t>
            </a:r>
            <a:r>
              <a:rPr kumimoji="1" lang="zh-CN" altLang="en-US" dirty="0">
                <a:latin typeface="+mj-ea"/>
                <a:ea typeface="+mj-ea"/>
              </a:rPr>
              <a:t>，但事实上它太难用了，</a:t>
            </a:r>
            <a:r>
              <a:rPr kumimoji="1" lang="en-US" altLang="zh-CN" dirty="0" err="1">
                <a:latin typeface="+mj-ea"/>
                <a:ea typeface="+mj-ea"/>
              </a:rPr>
              <a:t>qq</a:t>
            </a:r>
            <a:r>
              <a:rPr kumimoji="1" lang="zh-CN" altLang="en-US" dirty="0">
                <a:latin typeface="+mj-ea"/>
                <a:ea typeface="+mj-ea"/>
              </a:rPr>
              <a:t>授权</a:t>
            </a:r>
            <a:r>
              <a:rPr kumimoji="1" lang="en-US" altLang="zh-CN" dirty="0">
                <a:latin typeface="+mj-ea"/>
                <a:ea typeface="+mj-ea"/>
              </a:rPr>
              <a:t>session</a:t>
            </a:r>
            <a:r>
              <a:rPr kumimoji="1" lang="zh-CN" altLang="en-US" dirty="0">
                <a:latin typeface="+mj-ea"/>
                <a:ea typeface="+mj-ea"/>
              </a:rPr>
              <a:t>时间是一周，但是</a:t>
            </a:r>
            <a:r>
              <a:rPr kumimoji="1" lang="en-US" altLang="zh-CN" dirty="0" err="1">
                <a:latin typeface="+mj-ea"/>
                <a:ea typeface="+mj-ea"/>
              </a:rPr>
              <a:t>sanic</a:t>
            </a:r>
            <a:r>
              <a:rPr kumimoji="1" lang="en-US" altLang="zh-CN" dirty="0">
                <a:latin typeface="+mj-ea"/>
                <a:ea typeface="+mj-ea"/>
              </a:rPr>
              <a:t>-auth</a:t>
            </a:r>
            <a:r>
              <a:rPr kumimoji="1" lang="zh-CN" altLang="en-US" dirty="0">
                <a:latin typeface="+mj-ea"/>
                <a:ea typeface="+mj-ea"/>
              </a:rPr>
              <a:t>似乎完全退出</a:t>
            </a:r>
            <a:r>
              <a:rPr kumimoji="1" lang="en-US" altLang="zh-CN" dirty="0">
                <a:latin typeface="+mj-ea"/>
                <a:ea typeface="+mj-ea"/>
              </a:rPr>
              <a:t>app</a:t>
            </a:r>
            <a:r>
              <a:rPr kumimoji="1" lang="zh-CN" altLang="en-US" dirty="0">
                <a:latin typeface="+mj-ea"/>
                <a:ea typeface="+mj-ea"/>
              </a:rPr>
              <a:t>重进就得重新登录</a:t>
            </a:r>
            <a:endParaRPr kumimoji="1" lang="en-US" altLang="zh-CN" dirty="0">
              <a:latin typeface="+mj-ea"/>
              <a:ea typeface="+mj-ea"/>
            </a:endParaRPr>
          </a:p>
          <a:p>
            <a:endParaRPr kumimoji="1" lang="en-US" altLang="zh-CN" dirty="0">
              <a:latin typeface="+mj-ea"/>
              <a:ea typeface="+mj-ea"/>
            </a:endParaRPr>
          </a:p>
          <a:p>
            <a:endParaRPr kumimoji="1" lang="en-US" altLang="zh-CN" dirty="0">
              <a:latin typeface="+mj-ea"/>
              <a:ea typeface="+mj-ea"/>
            </a:endParaRPr>
          </a:p>
          <a:p>
            <a:endParaRPr kumimoji="1" lang="en-US" altLang="zh-CN" dirty="0">
              <a:latin typeface="+mj-ea"/>
              <a:ea typeface="+mj-ea"/>
            </a:endParaRPr>
          </a:p>
          <a:p>
            <a:endParaRPr kumimoji="1" lang="en-US" altLang="zh-CN" dirty="0"/>
          </a:p>
          <a:p>
            <a:endParaRPr kumimoji="1" lang="en-US" altLang="zh-CN" dirty="0"/>
          </a:p>
          <a:p>
            <a:pPr marL="0" indent="0">
              <a:buFont typeface="Arial"/>
              <a:buNone/>
            </a:pPr>
            <a:endParaRPr kumimoji="1" lang="en-US" altLang="zh-CN" dirty="0"/>
          </a:p>
          <a:p>
            <a:pPr marL="0" indent="0">
              <a:buFont typeface="Arial"/>
              <a:buNone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>
              <a:latin typeface="Ayuthaya" pitchFamily="2" charset="-34"/>
              <a:ea typeface="Ayuthaya" pitchFamily="2" charset="-34"/>
              <a:cs typeface="Ayuthaya" pitchFamily="2" charset="-34"/>
            </a:endParaRPr>
          </a:p>
          <a:p>
            <a:endParaRPr kumimoji="1" lang="en-US" altLang="zh-CN" dirty="0">
              <a:latin typeface="Ayuthaya" pitchFamily="2" charset="-34"/>
              <a:ea typeface="Ayuthaya" pitchFamily="2" charset="-34"/>
              <a:cs typeface="Ayuthaya" pitchFamily="2" charset="-34"/>
            </a:endParaRPr>
          </a:p>
          <a:p>
            <a:pPr marL="457200" lvl="1" indent="0">
              <a:buFont typeface="Arial"/>
              <a:buNone/>
            </a:pPr>
            <a:endParaRPr kumimoji="1" lang="en-US" altLang="zh-CN" dirty="0">
              <a:latin typeface="Ayuthaya" pitchFamily="2" charset="-34"/>
              <a:ea typeface="Ayuthaya" pitchFamily="2" charset="-34"/>
              <a:cs typeface="Ayuthaya" pitchFamily="2" charset="-34"/>
            </a:endParaRPr>
          </a:p>
          <a:p>
            <a:pPr lvl="1"/>
            <a:endParaRPr kumimoji="1" lang="en-US" altLang="zh-CN" dirty="0">
              <a:latin typeface="Ayuthaya" pitchFamily="2" charset="-34"/>
              <a:ea typeface="Ayuthaya" pitchFamily="2" charset="-34"/>
              <a:cs typeface="Ayuthaya" pitchFamily="2" charset="-34"/>
            </a:endParaRPr>
          </a:p>
          <a:p>
            <a:pPr marL="0" indent="0">
              <a:buFont typeface="Arial"/>
              <a:buNone/>
            </a:pP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9302158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46463B7-29F9-184D-90A7-D05C636C8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后端部署</a:t>
            </a:r>
            <a:r>
              <a:rPr kumimoji="1" lang="en-US" altLang="zh-CN" dirty="0"/>
              <a:t>				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4B0ED88-541C-F042-80EF-DA14838A1D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kumimoji="1" lang="en-US" altLang="zh-CN" dirty="0"/>
          </a:p>
          <a:p>
            <a:endParaRPr kumimoji="1" lang="en-US" altLang="zh-CN" dirty="0"/>
          </a:p>
          <a:p>
            <a:pPr marL="0" indent="0">
              <a:buNone/>
            </a:pPr>
            <a:endParaRPr kumimoji="1" lang="en-US" altLang="zh-CN" dirty="0"/>
          </a:p>
          <a:p>
            <a:pPr marL="0" indent="0">
              <a:buNone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>
              <a:latin typeface="Ayuthaya" pitchFamily="2" charset="-34"/>
              <a:ea typeface="Ayuthaya" pitchFamily="2" charset="-34"/>
              <a:cs typeface="Ayuthaya" pitchFamily="2" charset="-34"/>
            </a:endParaRPr>
          </a:p>
          <a:p>
            <a:endParaRPr kumimoji="1" lang="en-US" altLang="zh-CN" dirty="0">
              <a:latin typeface="Ayuthaya" pitchFamily="2" charset="-34"/>
              <a:ea typeface="Ayuthaya" pitchFamily="2" charset="-34"/>
              <a:cs typeface="Ayuthaya" pitchFamily="2" charset="-34"/>
            </a:endParaRPr>
          </a:p>
          <a:p>
            <a:pPr marL="457200" lvl="1" indent="0">
              <a:buNone/>
            </a:pPr>
            <a:endParaRPr kumimoji="1" lang="en-US" altLang="zh-CN" dirty="0">
              <a:latin typeface="Ayuthaya" pitchFamily="2" charset="-34"/>
              <a:ea typeface="Ayuthaya" pitchFamily="2" charset="-34"/>
              <a:cs typeface="Ayuthaya" pitchFamily="2" charset="-34"/>
            </a:endParaRPr>
          </a:p>
          <a:p>
            <a:pPr lvl="1"/>
            <a:endParaRPr kumimoji="1" lang="en-US" altLang="zh-CN" dirty="0">
              <a:latin typeface="Ayuthaya" pitchFamily="2" charset="-34"/>
              <a:ea typeface="Ayuthaya" pitchFamily="2" charset="-34"/>
              <a:cs typeface="Ayuthaya" pitchFamily="2" charset="-34"/>
            </a:endParaRPr>
          </a:p>
          <a:p>
            <a:pPr marL="0" indent="0">
              <a:buNone/>
            </a:pPr>
            <a:endParaRPr kumimoji="1" lang="en-US" altLang="zh-CN" dirty="0"/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A0DE0E7A-A3D9-C243-9FFC-AD9E184A7182}"/>
              </a:ext>
            </a:extLst>
          </p:cNvPr>
          <p:cNvSpPr txBox="1">
            <a:spLocks/>
          </p:cNvSpPr>
          <p:nvPr/>
        </p:nvSpPr>
        <p:spPr>
          <a:xfrm>
            <a:off x="1447801" y="27093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/>
              <a:t>为了能够编译到手机使用，需要将后端部署到服务器上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为了稳定，采取了</a:t>
            </a:r>
            <a:r>
              <a:rPr kumimoji="1" lang="en-US" altLang="zh-CN" dirty="0"/>
              <a:t>docker</a:t>
            </a:r>
            <a:r>
              <a:rPr kumimoji="1" lang="zh-CN" altLang="en-US" dirty="0"/>
              <a:t>部署，但是经常由于某些原因拉不到一些</a:t>
            </a:r>
            <a:r>
              <a:rPr kumimoji="1" lang="en-US" altLang="zh-CN" dirty="0"/>
              <a:t>python</a:t>
            </a:r>
            <a:r>
              <a:rPr kumimoji="1" lang="zh-CN" altLang="en-US" dirty="0"/>
              <a:t>库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lang="en" altLang="zh-CN" dirty="0"/>
              <a:t>FROM </a:t>
            </a:r>
            <a:r>
              <a:rPr lang="en" altLang="zh-CN" dirty="0" err="1"/>
              <a:t>taoliu</a:t>
            </a:r>
            <a:r>
              <a:rPr lang="en" altLang="zh-CN" dirty="0"/>
              <a:t>/gunicorn3</a:t>
            </a:r>
            <a:endParaRPr kumimoji="1" lang="en-US" altLang="zh-CN" dirty="0"/>
          </a:p>
          <a:p>
            <a:endParaRPr kumimoji="1" lang="en-US" altLang="zh-CN" dirty="0"/>
          </a:p>
          <a:p>
            <a:pPr marL="0" indent="0">
              <a:buFont typeface="Arial"/>
              <a:buNone/>
            </a:pPr>
            <a:endParaRPr kumimoji="1" lang="en-US" altLang="zh-CN" dirty="0"/>
          </a:p>
          <a:p>
            <a:pPr marL="0" indent="0">
              <a:buFont typeface="Arial"/>
              <a:buNone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>
              <a:latin typeface="Ayuthaya" pitchFamily="2" charset="-34"/>
              <a:ea typeface="Ayuthaya" pitchFamily="2" charset="-34"/>
              <a:cs typeface="Ayuthaya" pitchFamily="2" charset="-34"/>
            </a:endParaRPr>
          </a:p>
          <a:p>
            <a:endParaRPr kumimoji="1" lang="en-US" altLang="zh-CN" dirty="0">
              <a:latin typeface="Ayuthaya" pitchFamily="2" charset="-34"/>
              <a:ea typeface="Ayuthaya" pitchFamily="2" charset="-34"/>
              <a:cs typeface="Ayuthaya" pitchFamily="2" charset="-34"/>
            </a:endParaRPr>
          </a:p>
          <a:p>
            <a:pPr marL="457200" lvl="1" indent="0">
              <a:buFont typeface="Arial"/>
              <a:buNone/>
            </a:pPr>
            <a:endParaRPr kumimoji="1" lang="en-US" altLang="zh-CN" dirty="0">
              <a:latin typeface="Ayuthaya" pitchFamily="2" charset="-34"/>
              <a:ea typeface="Ayuthaya" pitchFamily="2" charset="-34"/>
              <a:cs typeface="Ayuthaya" pitchFamily="2" charset="-34"/>
            </a:endParaRPr>
          </a:p>
          <a:p>
            <a:pPr lvl="1"/>
            <a:endParaRPr kumimoji="1" lang="en-US" altLang="zh-CN" dirty="0">
              <a:latin typeface="Ayuthaya" pitchFamily="2" charset="-34"/>
              <a:ea typeface="Ayuthaya" pitchFamily="2" charset="-34"/>
              <a:cs typeface="Ayuthaya" pitchFamily="2" charset="-34"/>
            </a:endParaRPr>
          </a:p>
          <a:p>
            <a:pPr marL="0" indent="0">
              <a:buFont typeface="Arial"/>
              <a:buNone/>
            </a:pPr>
            <a:endParaRPr kumimoji="1" lang="en-US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B2374BA-64F6-0B49-A57D-8F9E84BA8E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5664" y="4301068"/>
            <a:ext cx="7035800" cy="157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0129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46463B7-29F9-184D-90A7-D05C636C8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把自己坑死的界面</a:t>
            </a:r>
            <a:r>
              <a:rPr kumimoji="1" lang="en-US" altLang="zh-CN" dirty="0"/>
              <a:t>				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4B0ED88-541C-F042-80EF-DA14838A1D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kumimoji="1" lang="en-US" altLang="zh-CN" dirty="0"/>
          </a:p>
          <a:p>
            <a:endParaRPr kumimoji="1" lang="en-US" altLang="zh-CN" dirty="0"/>
          </a:p>
          <a:p>
            <a:pPr marL="0" indent="0">
              <a:buNone/>
            </a:pPr>
            <a:endParaRPr kumimoji="1" lang="en-US" altLang="zh-CN" dirty="0"/>
          </a:p>
          <a:p>
            <a:pPr marL="0" indent="0">
              <a:buNone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>
              <a:latin typeface="Ayuthaya" pitchFamily="2" charset="-34"/>
              <a:ea typeface="Ayuthaya" pitchFamily="2" charset="-34"/>
              <a:cs typeface="Ayuthaya" pitchFamily="2" charset="-34"/>
            </a:endParaRPr>
          </a:p>
          <a:p>
            <a:endParaRPr kumimoji="1" lang="en-US" altLang="zh-CN" dirty="0">
              <a:latin typeface="Ayuthaya" pitchFamily="2" charset="-34"/>
              <a:ea typeface="Ayuthaya" pitchFamily="2" charset="-34"/>
              <a:cs typeface="Ayuthaya" pitchFamily="2" charset="-34"/>
            </a:endParaRPr>
          </a:p>
          <a:p>
            <a:pPr marL="457200" lvl="1" indent="0">
              <a:buNone/>
            </a:pPr>
            <a:endParaRPr kumimoji="1" lang="en-US" altLang="zh-CN" dirty="0">
              <a:latin typeface="Ayuthaya" pitchFamily="2" charset="-34"/>
              <a:ea typeface="Ayuthaya" pitchFamily="2" charset="-34"/>
              <a:cs typeface="Ayuthaya" pitchFamily="2" charset="-34"/>
            </a:endParaRPr>
          </a:p>
          <a:p>
            <a:pPr lvl="1"/>
            <a:endParaRPr kumimoji="1" lang="en-US" altLang="zh-CN" dirty="0">
              <a:latin typeface="Ayuthaya" pitchFamily="2" charset="-34"/>
              <a:ea typeface="Ayuthaya" pitchFamily="2" charset="-34"/>
              <a:cs typeface="Ayuthaya" pitchFamily="2" charset="-34"/>
            </a:endParaRPr>
          </a:p>
          <a:p>
            <a:pPr marL="0" indent="0">
              <a:buNone/>
            </a:pPr>
            <a:endParaRPr kumimoji="1" lang="en-US" altLang="zh-CN" dirty="0"/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A0DE0E7A-A3D9-C243-9FFC-AD9E184A7182}"/>
              </a:ext>
            </a:extLst>
          </p:cNvPr>
          <p:cNvSpPr txBox="1">
            <a:spLocks/>
          </p:cNvSpPr>
          <p:nvPr/>
        </p:nvSpPr>
        <p:spPr>
          <a:xfrm>
            <a:off x="1447801" y="27093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kumimoji="1" lang="en-US" altLang="zh-CN" dirty="0"/>
          </a:p>
          <a:p>
            <a:pPr marL="0" indent="0">
              <a:buFont typeface="Arial"/>
              <a:buNone/>
            </a:pPr>
            <a:endParaRPr kumimoji="1" lang="en-US" altLang="zh-CN" dirty="0"/>
          </a:p>
          <a:p>
            <a:pPr marL="0" indent="0">
              <a:buFont typeface="Arial"/>
              <a:buNone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>
              <a:latin typeface="Ayuthaya" pitchFamily="2" charset="-34"/>
              <a:ea typeface="Ayuthaya" pitchFamily="2" charset="-34"/>
              <a:cs typeface="Ayuthaya" pitchFamily="2" charset="-34"/>
            </a:endParaRPr>
          </a:p>
          <a:p>
            <a:endParaRPr kumimoji="1" lang="en-US" altLang="zh-CN" dirty="0">
              <a:latin typeface="Ayuthaya" pitchFamily="2" charset="-34"/>
              <a:ea typeface="Ayuthaya" pitchFamily="2" charset="-34"/>
              <a:cs typeface="Ayuthaya" pitchFamily="2" charset="-34"/>
            </a:endParaRPr>
          </a:p>
          <a:p>
            <a:pPr marL="457200" lvl="1" indent="0">
              <a:buFont typeface="Arial"/>
              <a:buNone/>
            </a:pPr>
            <a:endParaRPr kumimoji="1" lang="en-US" altLang="zh-CN" dirty="0">
              <a:latin typeface="Ayuthaya" pitchFamily="2" charset="-34"/>
              <a:ea typeface="Ayuthaya" pitchFamily="2" charset="-34"/>
              <a:cs typeface="Ayuthaya" pitchFamily="2" charset="-34"/>
            </a:endParaRPr>
          </a:p>
          <a:p>
            <a:pPr lvl="1"/>
            <a:endParaRPr kumimoji="1" lang="en-US" altLang="zh-CN" dirty="0">
              <a:latin typeface="Ayuthaya" pitchFamily="2" charset="-34"/>
              <a:ea typeface="Ayuthaya" pitchFamily="2" charset="-34"/>
              <a:cs typeface="Ayuthaya" pitchFamily="2" charset="-34"/>
            </a:endParaRPr>
          </a:p>
          <a:p>
            <a:pPr marL="0" indent="0">
              <a:buFont typeface="Arial"/>
              <a:buNone/>
            </a:pPr>
            <a:endParaRPr kumimoji="1" lang="en-US" altLang="zh-CN" dirty="0"/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52668CB0-95A5-374F-A2C0-92344B29CF1B}"/>
              </a:ext>
            </a:extLst>
          </p:cNvPr>
          <p:cNvSpPr txBox="1">
            <a:spLocks/>
          </p:cNvSpPr>
          <p:nvPr/>
        </p:nvSpPr>
        <p:spPr>
          <a:xfrm>
            <a:off x="1600201" y="28617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/>
              <a:t>由于自己要做的是偏生活的</a:t>
            </a:r>
            <a:r>
              <a:rPr kumimoji="1" lang="en-US" altLang="zh-CN" dirty="0"/>
              <a:t>app</a:t>
            </a:r>
            <a:r>
              <a:rPr kumimoji="1" lang="zh-CN" altLang="en-US" dirty="0"/>
              <a:t>，因此难点不在于功能，而在于无底洞一般的界面数量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采用</a:t>
            </a:r>
            <a:r>
              <a:rPr kumimoji="1" lang="en-US" altLang="zh-CN" dirty="0"/>
              <a:t>element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ui</a:t>
            </a:r>
            <a:r>
              <a:rPr kumimoji="1" lang="zh-CN" altLang="en-US" dirty="0"/>
              <a:t> 进行界面设计，自我感觉颜色搭配良好，但被前端大神吐槽丑陋</a:t>
            </a:r>
            <a:endParaRPr kumimoji="1" lang="en-US" altLang="zh-CN" dirty="0"/>
          </a:p>
          <a:p>
            <a:endParaRPr kumimoji="1" lang="en-US" altLang="zh-CN" dirty="0"/>
          </a:p>
          <a:p>
            <a:pPr marL="0" indent="0">
              <a:buFont typeface="Arial"/>
              <a:buNone/>
            </a:pPr>
            <a:endParaRPr kumimoji="1" lang="en-US" altLang="zh-CN" dirty="0"/>
          </a:p>
          <a:p>
            <a:pPr marL="0" indent="0">
              <a:buFont typeface="Arial"/>
              <a:buNone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>
              <a:latin typeface="Ayuthaya" pitchFamily="2" charset="-34"/>
              <a:ea typeface="Ayuthaya" pitchFamily="2" charset="-34"/>
              <a:cs typeface="Ayuthaya" pitchFamily="2" charset="-34"/>
            </a:endParaRPr>
          </a:p>
          <a:p>
            <a:endParaRPr kumimoji="1" lang="en-US" altLang="zh-CN" dirty="0">
              <a:latin typeface="Ayuthaya" pitchFamily="2" charset="-34"/>
              <a:ea typeface="Ayuthaya" pitchFamily="2" charset="-34"/>
              <a:cs typeface="Ayuthaya" pitchFamily="2" charset="-34"/>
            </a:endParaRPr>
          </a:p>
          <a:p>
            <a:pPr marL="457200" lvl="1" indent="0">
              <a:buFont typeface="Arial"/>
              <a:buNone/>
            </a:pPr>
            <a:endParaRPr kumimoji="1" lang="en-US" altLang="zh-CN" dirty="0">
              <a:latin typeface="Ayuthaya" pitchFamily="2" charset="-34"/>
              <a:ea typeface="Ayuthaya" pitchFamily="2" charset="-34"/>
              <a:cs typeface="Ayuthaya" pitchFamily="2" charset="-34"/>
            </a:endParaRPr>
          </a:p>
          <a:p>
            <a:pPr lvl="1"/>
            <a:endParaRPr kumimoji="1" lang="en-US" altLang="zh-CN" dirty="0">
              <a:latin typeface="Ayuthaya" pitchFamily="2" charset="-34"/>
              <a:ea typeface="Ayuthaya" pitchFamily="2" charset="-34"/>
              <a:cs typeface="Ayuthaya" pitchFamily="2" charset="-34"/>
            </a:endParaRPr>
          </a:p>
          <a:p>
            <a:pPr marL="0" indent="0">
              <a:buFont typeface="Arial"/>
              <a:buNone/>
            </a:pP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1656910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46463B7-29F9-184D-90A7-D05C636C8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工作量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83300422-AA99-C146-A976-5475DD1AE5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0878" y="2239048"/>
            <a:ext cx="5024780" cy="3636820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6780C5D-6B70-D344-9D4A-E6777070E8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700868"/>
            <a:ext cx="5142000" cy="31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5916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6E5788-2BDB-9848-869D-96AA48B4A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待完成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35CCF4E-8BA1-374B-97EE-BADB4829D8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zh-CN" altLang="en-US" dirty="0"/>
              <a:t>宠物没做，</a:t>
            </a:r>
            <a:r>
              <a:rPr kumimoji="1" lang="en-US" altLang="zh-CN" dirty="0"/>
              <a:t>3D</a:t>
            </a:r>
            <a:r>
              <a:rPr kumimoji="1" lang="zh-CN" altLang="en-US" dirty="0"/>
              <a:t>没能成功插入，后续两周完成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细节优化，比如报错的界面，权限控制，让它至少在助教手上能用一会儿</a:t>
            </a:r>
            <a:r>
              <a:rPr kumimoji="1" lang="en-US" altLang="zh-CN" dirty="0"/>
              <a:t>……</a:t>
            </a:r>
          </a:p>
          <a:p>
            <a:endParaRPr kumimoji="1" lang="en-US" altLang="zh-CN" dirty="0"/>
          </a:p>
          <a:p>
            <a:r>
              <a:rPr kumimoji="1" lang="zh-CN" altLang="en-US" dirty="0"/>
              <a:t>貌似我这边可以直接上传到应用宝了，可以看看到时候能不能直接在应用宝里下载（这不是承诺）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578367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330B9B4-1F82-F84E-A331-9690CBBC9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项目介绍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5862E9A-DC7A-3242-BF3B-D4DD8BC980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sz="1800" b="1" dirty="0"/>
              <a:t>想法来源：</a:t>
            </a:r>
            <a:r>
              <a:rPr kumimoji="1" lang="zh-CN" altLang="en-US" sz="1800" dirty="0"/>
              <a:t>现如今我们有很多 学习类的 </a:t>
            </a:r>
            <a:r>
              <a:rPr kumimoji="1" lang="en-US" altLang="zh-CN" sz="1800" dirty="0"/>
              <a:t>app</a:t>
            </a:r>
            <a:r>
              <a:rPr kumimoji="1" lang="zh-CN" altLang="en-US" sz="1800" dirty="0"/>
              <a:t>， 有各种单词打卡，健身计划，舞蹈教学等等，但是能够坚持不断学习的人很少。</a:t>
            </a:r>
            <a:endParaRPr kumimoji="1" lang="en-US" altLang="zh-CN" sz="1800" dirty="0"/>
          </a:p>
          <a:p>
            <a:endParaRPr kumimoji="1" lang="en-US" altLang="zh-CN" sz="1800" dirty="0"/>
          </a:p>
          <a:p>
            <a:r>
              <a:rPr kumimoji="1" lang="zh-CN" altLang="en-US" sz="1800" b="1" dirty="0"/>
              <a:t>目标</a:t>
            </a:r>
            <a:r>
              <a:rPr kumimoji="1" lang="zh-CN" altLang="en-US" sz="1800" dirty="0"/>
              <a:t>： 制作一个支持 系统化学习</a:t>
            </a:r>
            <a:r>
              <a:rPr kumimoji="1" lang="en-US" altLang="zh-CN" sz="1800" dirty="0"/>
              <a:t>/</a:t>
            </a:r>
            <a:r>
              <a:rPr kumimoji="1" lang="zh-CN" altLang="en-US" sz="1800" dirty="0"/>
              <a:t>日常计划打卡 的 监督</a:t>
            </a:r>
            <a:r>
              <a:rPr kumimoji="1" lang="zh-CN" altLang="en-US" sz="1800" b="1" dirty="0"/>
              <a:t>竞争</a:t>
            </a:r>
            <a:r>
              <a:rPr kumimoji="1" lang="en-US" altLang="zh-CN" sz="1800" dirty="0"/>
              <a:t>APP</a:t>
            </a:r>
          </a:p>
          <a:p>
            <a:endParaRPr kumimoji="1" lang="en-US" altLang="zh-CN" sz="1800" dirty="0"/>
          </a:p>
          <a:p>
            <a:r>
              <a:rPr kumimoji="1" lang="zh-CN" altLang="en-US" sz="1800" b="1" dirty="0"/>
              <a:t>目的</a:t>
            </a:r>
            <a:r>
              <a:rPr kumimoji="1" lang="zh-CN" altLang="en-US" sz="1800" dirty="0"/>
              <a:t>： 实现快乐打卡，组队共同进步</a:t>
            </a:r>
            <a:endParaRPr kumimoji="1" lang="en-US" altLang="zh-CN" sz="1800" dirty="0"/>
          </a:p>
          <a:p>
            <a:pPr marL="0" indent="0">
              <a:buNone/>
            </a:pPr>
            <a:endParaRPr kumimoji="1" lang="en-US" altLang="zh-CN" sz="1800" dirty="0"/>
          </a:p>
          <a:p>
            <a:endParaRPr kumimoji="1" lang="en-US" altLang="zh-CN" sz="1800" dirty="0"/>
          </a:p>
          <a:p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6278812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3C5C522-106F-2741-9970-D1C843C98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总结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CE76FAC-5565-7845-93E0-BDAA383F6B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en-US" altLang="zh-CN" sz="2000" dirty="0"/>
          </a:p>
          <a:p>
            <a:r>
              <a:rPr kumimoji="1" lang="zh-CN" altLang="en-US" sz="2000" dirty="0"/>
              <a:t>主要目标： 对于一个计划性学习阶段实现 双人监督相互打卡，打卡后可获得积分可以制作自己的计划阶段，支持他人评论点赞使用</a:t>
            </a:r>
            <a:endParaRPr kumimoji="1" lang="en-US" altLang="zh-CN" sz="2000" dirty="0"/>
          </a:p>
          <a:p>
            <a:r>
              <a:rPr kumimoji="1" lang="zh-CN" altLang="en-US" sz="2000" dirty="0"/>
              <a:t>希望是一个完备的</a:t>
            </a:r>
            <a:r>
              <a:rPr kumimoji="1" lang="en-US" altLang="zh-CN" sz="2000" dirty="0"/>
              <a:t>app</a:t>
            </a:r>
            <a:r>
              <a:rPr kumimoji="1" lang="zh-CN" altLang="en-US" sz="2000" dirty="0"/>
              <a:t>，至少拥有信息交互的全部功能</a:t>
            </a:r>
            <a:endParaRPr kumimoji="1" lang="en-US" altLang="zh-CN" sz="2000" dirty="0"/>
          </a:p>
          <a:p>
            <a:endParaRPr kumimoji="1" lang="en-US" altLang="zh-CN" sz="2000" dirty="0"/>
          </a:p>
          <a:p>
            <a:r>
              <a:rPr kumimoji="1" lang="zh-CN" altLang="en-US" sz="2000" dirty="0"/>
              <a:t>归根到底： 量化计划，监督学习</a:t>
            </a:r>
            <a:endParaRPr kumimoji="1" lang="en-US" altLang="zh-CN" sz="2000" dirty="0"/>
          </a:p>
          <a:p>
            <a:endParaRPr kumimoji="1"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8614909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01CA1D-387C-504D-AF89-24729A9B5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成果展示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8953318-593D-7248-AD37-22099A108B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94A45B4-E728-8541-8558-85DFF1A705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2199" y="2556932"/>
            <a:ext cx="2849187" cy="379891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86F023C-C5BC-6442-B3A8-FDC4F19CE0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5064" y="2556931"/>
            <a:ext cx="2849188" cy="3798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7348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01CA1D-387C-504D-AF89-24729A9B5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成果展示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8953318-593D-7248-AD37-22099A108B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94A45B4-E728-8541-8558-85DFF1A705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2199" y="2556932"/>
            <a:ext cx="2849187" cy="379891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86F023C-C5BC-6442-B3A8-FDC4F19CE0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5064" y="2556931"/>
            <a:ext cx="2849188" cy="3798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2980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01CA1D-387C-504D-AF89-24729A9B5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成果展示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8953318-593D-7248-AD37-22099A108B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1B7CA80-8A57-A644-9B82-8B862DA374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7498" y="299258"/>
            <a:ext cx="3791415" cy="68580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1CCC12B-0D5C-804C-9461-BBE5160528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6120" y="499994"/>
            <a:ext cx="3248526" cy="6858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07F1C4B-DAE0-214A-B364-554889C0A8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144" y="299258"/>
            <a:ext cx="40901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2704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01CA1D-387C-504D-AF89-24729A9B5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成果展示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8953318-593D-7248-AD37-22099A108B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21AD574-7529-1B44-9492-DFE980242B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685" y="0"/>
            <a:ext cx="4247466" cy="68580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F3D9234-7E1B-5D4E-A6E7-84A43BD249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0545" y="0"/>
            <a:ext cx="40660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833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01CA1D-387C-504D-AF89-24729A9B5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成果展示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8953318-593D-7248-AD37-22099A108B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3F1FE89-2448-C946-8305-85C7AB7F89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1844" y="0"/>
            <a:ext cx="4143148" cy="68580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D31BDCE-D8AD-7347-96CB-0DB859B3B6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5120" y="0"/>
            <a:ext cx="41256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1051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01CA1D-387C-504D-AF89-24729A9B5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成果展示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8953318-593D-7248-AD37-22099A108B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33B803F-4AC3-B94C-B8E3-BB86D3031F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34" y="0"/>
            <a:ext cx="4076824" cy="68580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D0321D1-C040-2848-B969-D8E2DBE0C3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2758" y="159789"/>
            <a:ext cx="3938036" cy="68580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D1812D23-8071-394B-87F8-66FF184C49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11457" y="159789"/>
            <a:ext cx="43630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3616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01CA1D-387C-504D-AF89-24729A9B5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成果展示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8953318-593D-7248-AD37-22099A108B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85820DA-A6D7-E74D-BF8D-9164133EB4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4498" y="415636"/>
            <a:ext cx="3978088" cy="68580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5900131-55E8-7242-9C95-C653C5666E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0612" y="299258"/>
            <a:ext cx="38672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30172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环保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环保</Template>
  <TotalTime>2270</TotalTime>
  <Words>901</Words>
  <Application>Microsoft Macintosh PowerPoint</Application>
  <PresentationFormat>宽屏</PresentationFormat>
  <Paragraphs>197</Paragraphs>
  <Slides>20</Slides>
  <Notes>16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6" baseType="lpstr">
      <vt:lpstr>等线</vt:lpstr>
      <vt:lpstr>方正舒体</vt:lpstr>
      <vt:lpstr>Arial</vt:lpstr>
      <vt:lpstr>Ayuthaya</vt:lpstr>
      <vt:lpstr>Garamond</vt:lpstr>
      <vt:lpstr>环保</vt:lpstr>
      <vt:lpstr> cornerstone        靠自觉？ Naïve</vt:lpstr>
      <vt:lpstr>项目介绍</vt:lpstr>
      <vt:lpstr>成果展示</vt:lpstr>
      <vt:lpstr>成果展示</vt:lpstr>
      <vt:lpstr>成果展示</vt:lpstr>
      <vt:lpstr>成果展示</vt:lpstr>
      <vt:lpstr>成果展示</vt:lpstr>
      <vt:lpstr>成果展示</vt:lpstr>
      <vt:lpstr>成果展示</vt:lpstr>
      <vt:lpstr>成果展示</vt:lpstr>
      <vt:lpstr>技术框架</vt:lpstr>
      <vt:lpstr>难点以及技术细点      sanic的不成熟</vt:lpstr>
      <vt:lpstr>难点以及技术细点      神坑qq第三方登录</vt:lpstr>
      <vt:lpstr>难点以及技术细点      神坑qq第三方登录</vt:lpstr>
      <vt:lpstr>用户认证与session    </vt:lpstr>
      <vt:lpstr>后端部署    </vt:lpstr>
      <vt:lpstr>把自己坑死的界面    </vt:lpstr>
      <vt:lpstr>工作量</vt:lpstr>
      <vt:lpstr>待完成</vt:lpstr>
      <vt:lpstr>总结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cornerstone</dc:title>
  <dc:creator>Microsoft Office User</dc:creator>
  <cp:lastModifiedBy>Microsoft Office User</cp:lastModifiedBy>
  <cp:revision>73</cp:revision>
  <dcterms:created xsi:type="dcterms:W3CDTF">2019-10-21T07:29:12Z</dcterms:created>
  <dcterms:modified xsi:type="dcterms:W3CDTF">2019-12-25T12:58:07Z</dcterms:modified>
</cp:coreProperties>
</file>